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FF"/>
    <a:srgbClr val="F9FF01"/>
    <a:srgbClr val="21F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Zugvögel</a:t>
            </a:r>
            <a:br>
              <a:rPr lang="de-AT" dirty="0"/>
            </a:br>
            <a:r>
              <a:rPr lang="de-AT" dirty="0" err="1"/>
              <a:t>standvögel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Ratespiel</a:t>
            </a:r>
          </a:p>
        </p:txBody>
      </p:sp>
    </p:spTree>
    <p:extLst>
      <p:ext uri="{BB962C8B-B14F-4D97-AF65-F5344CB8AC3E}">
        <p14:creationId xmlns:p14="http://schemas.microsoft.com/office/powerpoint/2010/main" val="298090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Zugvögel wünschen:</a:t>
            </a:r>
            <a:br>
              <a:rPr lang="de-AT" dirty="0"/>
            </a:br>
            <a:endParaRPr lang="de-AT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221207" y="2827255"/>
            <a:ext cx="9815388" cy="1340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AT" sz="6900" dirty="0"/>
              <a:t>Schönen Winter!</a:t>
            </a:r>
          </a:p>
          <a:p>
            <a:br>
              <a:rPr lang="de-AT" dirty="0"/>
            </a:br>
            <a:endParaRPr lang="de-AT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483293" y="6156243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AT" cap="none" dirty="0">
                <a:solidFill>
                  <a:srgbClr val="0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gangsschrift" panose="02000400000000000000" pitchFamily="2" charset="0"/>
              </a:rPr>
              <a:t>Bis zum nächsten Frühling!</a:t>
            </a:r>
            <a:b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912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Elster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06087" y="1387380"/>
            <a:ext cx="338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C000"/>
                </a:solidFill>
              </a:rPr>
              <a:t>Ich bleibe hier.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683500" y="138738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C000"/>
                </a:solidFill>
              </a:rPr>
              <a:t>Ich fliege in warme Länder.</a:t>
            </a:r>
          </a:p>
        </p:txBody>
      </p:sp>
      <p:sp>
        <p:nvSpPr>
          <p:cNvPr id="5" name="Pfeil nach rechts 4">
            <a:hlinkClick r:id="rId2" action="ppaction://hlinksldjump"/>
          </p:cNvPr>
          <p:cNvSpPr/>
          <p:nvPr/>
        </p:nvSpPr>
        <p:spPr>
          <a:xfrm>
            <a:off x="10742794" y="4849991"/>
            <a:ext cx="1207906" cy="598309"/>
          </a:xfrm>
          <a:prstGeom prst="rightArrow">
            <a:avLst/>
          </a:prstGeom>
          <a:ln>
            <a:solidFill>
              <a:schemeClr val="bg1"/>
            </a:solidFill>
          </a:ln>
          <a:effectLst>
            <a:outerShdw blurRad="50800" dist="342900" dir="11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C1DE435-3682-4D66-B94B-5B39BB47C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498" y="2080016"/>
            <a:ext cx="5278066" cy="35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0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Lerche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06087" y="1387380"/>
            <a:ext cx="338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C000"/>
                </a:solidFill>
              </a:rPr>
              <a:t>Ich bleibe hier.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683500" y="138738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C000"/>
                </a:solidFill>
              </a:rPr>
              <a:t>Ich fliege in warme Länder.</a:t>
            </a:r>
          </a:p>
        </p:txBody>
      </p:sp>
      <p:sp>
        <p:nvSpPr>
          <p:cNvPr id="5" name="Pfeil nach rechts 4">
            <a:hlinkClick r:id="rId2" action="ppaction://hlinksldjump"/>
          </p:cNvPr>
          <p:cNvSpPr/>
          <p:nvPr/>
        </p:nvSpPr>
        <p:spPr>
          <a:xfrm>
            <a:off x="10742794" y="4849991"/>
            <a:ext cx="1207906" cy="598309"/>
          </a:xfrm>
          <a:prstGeom prst="rightArrow">
            <a:avLst/>
          </a:prstGeom>
          <a:ln>
            <a:solidFill>
              <a:schemeClr val="bg1"/>
            </a:solidFill>
          </a:ln>
          <a:effectLst>
            <a:outerShdw blurRad="50800" dist="342900" dir="11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C807C3-A838-4EE4-829D-E477D6EAD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1952625"/>
            <a:ext cx="59055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27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Kuckuck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06087" y="1387380"/>
            <a:ext cx="338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C000"/>
                </a:solidFill>
              </a:rPr>
              <a:t>Ich bleibe hier.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683500" y="138738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C000"/>
                </a:solidFill>
              </a:rPr>
              <a:t>Ich fliege in warme Länder.</a:t>
            </a:r>
          </a:p>
        </p:txBody>
      </p:sp>
      <p:sp>
        <p:nvSpPr>
          <p:cNvPr id="5" name="Pfeil nach rechts 4">
            <a:hlinkClick r:id="rId2" action="ppaction://hlinksldjump"/>
          </p:cNvPr>
          <p:cNvSpPr/>
          <p:nvPr/>
        </p:nvSpPr>
        <p:spPr>
          <a:xfrm>
            <a:off x="10742794" y="4849991"/>
            <a:ext cx="1207906" cy="598309"/>
          </a:xfrm>
          <a:prstGeom prst="rightArrow">
            <a:avLst/>
          </a:prstGeom>
          <a:ln>
            <a:solidFill>
              <a:schemeClr val="bg1"/>
            </a:solidFill>
          </a:ln>
          <a:effectLst>
            <a:outerShdw blurRad="50800" dist="342900" dir="11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BC54F3-4D14-48B3-9127-DFE7E12A1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98" y="1957280"/>
            <a:ext cx="3764605" cy="36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22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STEINKAUZ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06087" y="1387380"/>
            <a:ext cx="338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C000"/>
                </a:solidFill>
              </a:rPr>
              <a:t>Ich bleibe hier.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683500" y="138738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C000"/>
                </a:solidFill>
              </a:rPr>
              <a:t>Ich fliege in warme Länder.</a:t>
            </a:r>
          </a:p>
        </p:txBody>
      </p:sp>
      <p:sp>
        <p:nvSpPr>
          <p:cNvPr id="5" name="Pfeil nach rechts 4">
            <a:hlinkClick r:id="rId2" action="ppaction://hlinksldjump"/>
          </p:cNvPr>
          <p:cNvSpPr/>
          <p:nvPr/>
        </p:nvSpPr>
        <p:spPr>
          <a:xfrm>
            <a:off x="10742794" y="4849991"/>
            <a:ext cx="1207906" cy="598309"/>
          </a:xfrm>
          <a:prstGeom prst="rightArrow">
            <a:avLst/>
          </a:prstGeom>
          <a:ln>
            <a:solidFill>
              <a:schemeClr val="bg1"/>
            </a:solidFill>
          </a:ln>
          <a:effectLst>
            <a:outerShdw blurRad="50800" dist="342900" dir="11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858DCAC-F33F-4EA5-B8C1-3C4DB5C87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709" y="2019125"/>
            <a:ext cx="3610582" cy="36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29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</a:t>
            </a:r>
            <a:r>
              <a:rPr lang="de-AT" dirty="0" err="1"/>
              <a:t>Weissstorch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1106087" y="1387380"/>
            <a:ext cx="338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C000"/>
                </a:solidFill>
              </a:rPr>
              <a:t>Ich bleibe hier.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683500" y="138738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C000"/>
                </a:solidFill>
              </a:rPr>
              <a:t>Ich fliege in warme Länder.</a:t>
            </a:r>
          </a:p>
        </p:txBody>
      </p:sp>
      <p:sp>
        <p:nvSpPr>
          <p:cNvPr id="5" name="Pfeil nach rechts 4">
            <a:hlinkClick r:id="rId2" action="ppaction://hlinksldjump"/>
          </p:cNvPr>
          <p:cNvSpPr/>
          <p:nvPr/>
        </p:nvSpPr>
        <p:spPr>
          <a:xfrm>
            <a:off x="10742794" y="4849991"/>
            <a:ext cx="1207906" cy="598309"/>
          </a:xfrm>
          <a:prstGeom prst="rightArrow">
            <a:avLst/>
          </a:prstGeom>
          <a:ln>
            <a:solidFill>
              <a:schemeClr val="bg1"/>
            </a:solidFill>
          </a:ln>
          <a:effectLst>
            <a:outerShdw blurRad="50800" dist="342900" dir="11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9C256A4-23F2-417D-937A-98796B932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60" y="1993618"/>
            <a:ext cx="5379397" cy="358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83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Mehlschwalbe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06087" y="1387380"/>
            <a:ext cx="338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C000"/>
                </a:solidFill>
              </a:rPr>
              <a:t>Ich bleibe hier.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683500" y="138738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C000"/>
                </a:solidFill>
              </a:rPr>
              <a:t>Ich fliege in warme Länder.</a:t>
            </a:r>
          </a:p>
        </p:txBody>
      </p:sp>
      <p:sp>
        <p:nvSpPr>
          <p:cNvPr id="5" name="Pfeil nach rechts 4">
            <a:hlinkClick r:id="rId2" action="ppaction://hlinksldjump"/>
          </p:cNvPr>
          <p:cNvSpPr/>
          <p:nvPr/>
        </p:nvSpPr>
        <p:spPr>
          <a:xfrm>
            <a:off x="10742794" y="4849991"/>
            <a:ext cx="1207906" cy="598309"/>
          </a:xfrm>
          <a:prstGeom prst="rightArrow">
            <a:avLst/>
          </a:prstGeom>
          <a:ln>
            <a:solidFill>
              <a:schemeClr val="bg1"/>
            </a:solidFill>
          </a:ln>
          <a:effectLst>
            <a:outerShdw blurRad="50800" dist="342900" dir="11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E6D079F-A5FC-45D5-8FD9-754AD50C3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399" y="1948270"/>
            <a:ext cx="5180789" cy="34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48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Buntspecht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06087" y="1387380"/>
            <a:ext cx="338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C000"/>
                </a:solidFill>
              </a:rPr>
              <a:t>Ich bleibe hier.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683500" y="138738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C000"/>
                </a:solidFill>
              </a:rPr>
              <a:t>Ich fliege in warme Länder.</a:t>
            </a:r>
          </a:p>
        </p:txBody>
      </p:sp>
      <p:sp>
        <p:nvSpPr>
          <p:cNvPr id="5" name="Pfeil nach rechts 4">
            <a:hlinkClick r:id="rId2" action="ppaction://hlinksldjump"/>
          </p:cNvPr>
          <p:cNvSpPr/>
          <p:nvPr/>
        </p:nvSpPr>
        <p:spPr>
          <a:xfrm>
            <a:off x="10742794" y="4849991"/>
            <a:ext cx="1207906" cy="598309"/>
          </a:xfrm>
          <a:prstGeom prst="rightArrow">
            <a:avLst/>
          </a:prstGeom>
          <a:ln>
            <a:solidFill>
              <a:schemeClr val="bg1"/>
            </a:solidFill>
          </a:ln>
          <a:effectLst>
            <a:outerShdw blurRad="50800" dist="342900" dir="11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E3E7DA-C9E3-4874-9CD7-03B89C26E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132" y="2119945"/>
            <a:ext cx="5129516" cy="28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35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Fasan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06087" y="1387380"/>
            <a:ext cx="338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C000"/>
                </a:solidFill>
              </a:rPr>
              <a:t>Ich bleibe hier.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683500" y="138738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C000"/>
                </a:solidFill>
              </a:rPr>
              <a:t>Ich fliege in warme Länder.</a:t>
            </a:r>
          </a:p>
        </p:txBody>
      </p:sp>
      <p:sp>
        <p:nvSpPr>
          <p:cNvPr id="5" name="Pfeil nach rechts 4">
            <a:hlinkClick r:id="rId2" action="ppaction://hlinksldjump"/>
          </p:cNvPr>
          <p:cNvSpPr/>
          <p:nvPr/>
        </p:nvSpPr>
        <p:spPr>
          <a:xfrm>
            <a:off x="10742794" y="4849991"/>
            <a:ext cx="1207906" cy="598309"/>
          </a:xfrm>
          <a:prstGeom prst="rightArrow">
            <a:avLst/>
          </a:prstGeom>
          <a:ln>
            <a:solidFill>
              <a:schemeClr val="bg1"/>
            </a:solidFill>
          </a:ln>
          <a:effectLst>
            <a:outerShdw blurRad="50800" dist="342900" dir="11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8DDE5B-4B9B-4436-8559-495A1E033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192" y="2110699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18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0</TotalTime>
  <Words>110</Words>
  <Application>Microsoft Office PowerPoint</Application>
  <PresentationFormat>Breitbild</PresentationFormat>
  <Paragraphs>30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Ausgangsschrift</vt:lpstr>
      <vt:lpstr>Rockwell</vt:lpstr>
      <vt:lpstr>Gallery</vt:lpstr>
      <vt:lpstr>Zugvögel standvögel</vt:lpstr>
      <vt:lpstr>Die Elster</vt:lpstr>
      <vt:lpstr>Die Lerche</vt:lpstr>
      <vt:lpstr>Der Kuckuck</vt:lpstr>
      <vt:lpstr>Der STEINKAUZ</vt:lpstr>
      <vt:lpstr>Der Weissstorch</vt:lpstr>
      <vt:lpstr>Die Mehlschwalbe</vt:lpstr>
      <vt:lpstr>Der Buntspecht</vt:lpstr>
      <vt:lpstr>Der Fasan</vt:lpstr>
      <vt:lpstr>Die Zugvögel wünschen: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Zugvögel standvögel</dc:title>
  <dc:creator>Benutzer05</dc:creator>
  <cp:lastModifiedBy>ANGELA</cp:lastModifiedBy>
  <cp:revision>15</cp:revision>
  <dcterms:created xsi:type="dcterms:W3CDTF">2016-10-25T10:47:05Z</dcterms:created>
  <dcterms:modified xsi:type="dcterms:W3CDTF">2019-03-26T10:43:34Z</dcterms:modified>
</cp:coreProperties>
</file>