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0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316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61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5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15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567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01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471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509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‹Nr.›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0848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AT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3526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/>
              <a:t>Mastertextformat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654-A4F1-564E-9D93-733EA8ED0646}" type="datetimeFigureOut">
              <a:rPr lang="de-DE" smtClean="0"/>
              <a:t>26.03.2019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74BB5-EE19-3C40-BC73-635D08B302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324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Feuerwehr</a:t>
            </a:r>
          </a:p>
        </p:txBody>
      </p:sp>
      <p:pic>
        <p:nvPicPr>
          <p:cNvPr id="8" name="Inhaltsplatzhalter 7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1142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de-DE" dirty="0"/>
              <a:t>Deine Antwort war nicht richtig.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 algn="ctr">
              <a:buNone/>
            </a:pPr>
            <a:r>
              <a:rPr lang="de-DE" dirty="0"/>
              <a:t>Versuche es noch einmal!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Zurück zu Frage 3 </a:t>
            </a:r>
            <a:r>
              <a:rPr lang="de-DE" dirty="0">
                <a:sym typeface="Wingdings"/>
                <a:hlinkClick r:id="rId2" action="ppaction://hlinksldjump"/>
              </a:rPr>
              <a:t>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9496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 4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Richtig oder Falsch?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Wenn es brennt, wählst du am besten die Rufnummer 144. 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Richtig</a:t>
            </a: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3" action="ppaction://hlinksldjump"/>
              </a:rPr>
              <a:t>Falsch</a:t>
            </a:r>
            <a:endParaRPr lang="de-DE" dirty="0"/>
          </a:p>
          <a:p>
            <a:pPr marL="0" indent="0" algn="ctr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98909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de-DE" dirty="0"/>
              <a:t>Richtig!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de-DE" dirty="0"/>
          </a:p>
          <a:p>
            <a:pPr marL="0" indent="0" algn="ctr">
              <a:buNone/>
            </a:pPr>
            <a:r>
              <a:rPr lang="de-DE" dirty="0"/>
              <a:t>Wenn es brennt, wählst du am besten die Rufnummer </a:t>
            </a:r>
            <a:r>
              <a:rPr lang="de-DE" dirty="0">
                <a:solidFill>
                  <a:srgbClr val="FF0000"/>
                </a:solidFill>
              </a:rPr>
              <a:t>122</a:t>
            </a:r>
            <a:r>
              <a:rPr lang="de-DE" dirty="0"/>
              <a:t>. 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Du hast alle Fragen richtig beantwortet!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Präsentation neu starten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3221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de-DE" dirty="0"/>
              <a:t>Deine Antwort war nicht richtig.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Versuche es noch einmal!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Zurück zu Frage 4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385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 1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Richtig oder Falsch?</a:t>
            </a:r>
          </a:p>
          <a:p>
            <a:pPr algn="ctr"/>
            <a:endParaRPr lang="de-DE" dirty="0"/>
          </a:p>
          <a:p>
            <a:pPr marL="0" indent="0" algn="ctr">
              <a:buNone/>
            </a:pPr>
            <a:r>
              <a:rPr lang="de-DE" dirty="0"/>
              <a:t>Die Wiener Berufsfeuerwehr wurde 1686 gegründet. Richtig oder Falsch?</a:t>
            </a:r>
          </a:p>
          <a:p>
            <a:pPr algn="ctr"/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" action="ppaction://hlinkshowjump?jump=nextslide"/>
              </a:rPr>
              <a:t>Richtig</a:t>
            </a:r>
            <a:r>
              <a:rPr lang="de-DE" dirty="0"/>
              <a:t>     </a:t>
            </a:r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Falsch</a:t>
            </a:r>
            <a:r>
              <a:rPr lang="de-DE" dirty="0"/>
              <a:t>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1636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de-DE" dirty="0"/>
              <a:t>Richtig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Toll, weiter so!!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 nächsten Frage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r>
              <a:rPr lang="de-DE" dirty="0">
                <a:hlinkClick r:id="rId2" action="ppaction://hlinksldjump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091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de-DE" dirty="0"/>
              <a:t>Deine Antwort war nicht richtig.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 algn="ctr">
              <a:buNone/>
            </a:pPr>
            <a:r>
              <a:rPr lang="de-DE" dirty="0"/>
              <a:t>Versuche es noch einmal!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Zurück zu Frage 1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r>
              <a:rPr lang="de-DE" dirty="0">
                <a:hlinkClick r:id="rId2" action="ppaction://hlinksldjump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903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 2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Richtig oder Falsch?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Der Schutzpatron der Feuerwehrleute ist der Heilige Martin. 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Richtig</a:t>
            </a: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3" action="ppaction://hlinksldjump"/>
              </a:rPr>
              <a:t>Falsch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1428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de-DE" dirty="0"/>
              <a:t>Richtig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Der Schutzpatron der Feuerwehrleute ist der Heilige Florian. 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 nächsten Frage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433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de-DE" dirty="0"/>
              <a:t>Deine Antwort war nicht richtig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 algn="ctr">
              <a:buNone/>
            </a:pPr>
            <a:r>
              <a:rPr lang="de-DE" dirty="0"/>
              <a:t>Versuche es noch einmal!</a:t>
            </a:r>
          </a:p>
          <a:p>
            <a:pPr marL="0" indent="0" algn="ctr">
              <a:buNone/>
            </a:pPr>
            <a:endParaRPr lang="de-DE" dirty="0">
              <a:hlinkClick r:id="rId2" action="ppaction://hlinksldjump"/>
            </a:endParaRPr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Zurück zu Frage 2 </a:t>
            </a:r>
            <a:r>
              <a:rPr lang="de-DE" dirty="0">
                <a:sym typeface="Wingdings"/>
                <a:hlinkClick r:id="rId2" action="ppaction://hlinksldjump"/>
              </a:rPr>
              <a:t>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3863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Frage 3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e-DE" dirty="0"/>
              <a:t>Richtig oder Falsch?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Die Wiener Berufsfeuerwehr ist die älteste Feuerwehr der Welt. 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Richtig</a:t>
            </a: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3" action="ppaction://hlinksldjump"/>
              </a:rPr>
              <a:t>Falsch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444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de-DE" dirty="0"/>
              <a:t>Richtig.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 algn="ctr">
              <a:buNone/>
            </a:pPr>
            <a:r>
              <a:rPr lang="de-DE" dirty="0"/>
              <a:t>Toll, weiter so!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>
                <a:hlinkClick r:id="rId2" action="ppaction://hlinksldjump"/>
              </a:rPr>
              <a:t>Zur nächsten Frage </a:t>
            </a:r>
            <a:r>
              <a:rPr lang="de-DE" dirty="0">
                <a:sym typeface="Wingdings"/>
                <a:hlinkClick r:id="rId2" action="ppaction://hlinksldjump"/>
              </a:rPr>
              <a:t>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46373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199</Words>
  <Application>Microsoft Office PowerPoint</Application>
  <PresentationFormat>Bildschirmpräsentation (4:3)</PresentationFormat>
  <Paragraphs>79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Office-Design</vt:lpstr>
      <vt:lpstr>Die Feuerwehr</vt:lpstr>
      <vt:lpstr>Frage 1 </vt:lpstr>
      <vt:lpstr>Richtig</vt:lpstr>
      <vt:lpstr>Deine Antwort war nicht richtig. </vt:lpstr>
      <vt:lpstr>Frage 2 </vt:lpstr>
      <vt:lpstr>Richtig</vt:lpstr>
      <vt:lpstr>Deine Antwort war nicht richtig</vt:lpstr>
      <vt:lpstr>Frage 3 </vt:lpstr>
      <vt:lpstr>Richtig. </vt:lpstr>
      <vt:lpstr>Deine Antwort war nicht richtig.</vt:lpstr>
      <vt:lpstr>Frage 4 </vt:lpstr>
      <vt:lpstr>Richtig!</vt:lpstr>
      <vt:lpstr>Deine Antwort war nicht richtig.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Feuerwehr</dc:title>
  <dc:creator>Michaela Riegler</dc:creator>
  <cp:lastModifiedBy>ANGELA</cp:lastModifiedBy>
  <cp:revision>5</cp:revision>
  <dcterms:created xsi:type="dcterms:W3CDTF">2017-01-24T11:27:00Z</dcterms:created>
  <dcterms:modified xsi:type="dcterms:W3CDTF">2019-03-26T10:48:02Z</dcterms:modified>
</cp:coreProperties>
</file>