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96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74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146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87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77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94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175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83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95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47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721C1-268F-4D49-A943-C6BACEC40B25}" type="datetimeFigureOut">
              <a:rPr lang="de-DE" smtClean="0"/>
              <a:t>16.03.23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3A2AD-622E-3A4A-AB47-2DEB3ABC9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70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4" Type="http://schemas.openxmlformats.org/officeDocument/2006/relationships/image" Target="../media/image14.jpg"/><Relationship Id="rId5" Type="http://schemas.openxmlformats.org/officeDocument/2006/relationships/image" Target="../media/image15.jpg"/><Relationship Id="rId6" Type="http://schemas.openxmlformats.org/officeDocument/2006/relationships/image" Target="../media/image16.jpg"/><Relationship Id="rId7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7000">
              <a:srgbClr val="FFFF00"/>
            </a:gs>
            <a:gs pos="81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98550"/>
            <a:ext cx="7772400" cy="2139950"/>
          </a:xfrm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rgbClr val="FF0000"/>
                </a:solidFill>
              </a:rPr>
              <a:t>M</a:t>
            </a:r>
            <a:r>
              <a:rPr lang="de-DE" sz="8000" b="1" dirty="0" smtClean="0">
                <a:solidFill>
                  <a:srgbClr val="0000FF"/>
                </a:solidFill>
              </a:rPr>
              <a:t>I</a:t>
            </a:r>
            <a:r>
              <a:rPr lang="de-DE" sz="8000" b="1" dirty="0" smtClean="0">
                <a:solidFill>
                  <a:srgbClr val="FF6600"/>
                </a:solidFill>
              </a:rPr>
              <a:t>N</a:t>
            </a:r>
            <a:r>
              <a:rPr lang="de-DE" sz="8000" b="1" dirty="0" smtClean="0">
                <a:solidFill>
                  <a:srgbClr val="008000"/>
                </a:solidFill>
              </a:rPr>
              <a:t>T</a:t>
            </a:r>
            <a:r>
              <a:rPr lang="de-DE" dirty="0" smtClean="0"/>
              <a:t>  </a:t>
            </a:r>
            <a:br>
              <a:rPr lang="de-DE" dirty="0" smtClean="0"/>
            </a:b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de-DE" sz="4400" b="1" dirty="0" smtClean="0">
                <a:solidFill>
                  <a:srgbClr val="FF0000"/>
                </a:solidFill>
              </a:rPr>
              <a:t>M</a:t>
            </a:r>
            <a:r>
              <a:rPr lang="de-DE" sz="4400" dirty="0" smtClean="0"/>
              <a:t> </a:t>
            </a:r>
            <a:r>
              <a:rPr lang="mr-IN" sz="4400" dirty="0" smtClean="0">
                <a:solidFill>
                  <a:srgbClr val="000000"/>
                </a:solidFill>
              </a:rPr>
              <a:t>–</a:t>
            </a:r>
            <a:r>
              <a:rPr lang="de-DE" sz="4400" dirty="0" smtClean="0"/>
              <a:t> </a:t>
            </a:r>
            <a:r>
              <a:rPr lang="de-DE" sz="4400" dirty="0" smtClean="0">
                <a:solidFill>
                  <a:schemeClr val="tx1"/>
                </a:solidFill>
              </a:rPr>
              <a:t>Mathematik </a:t>
            </a:r>
          </a:p>
          <a:p>
            <a:pPr algn="l"/>
            <a:r>
              <a:rPr lang="de-DE" sz="2000" dirty="0" smtClean="0">
                <a:solidFill>
                  <a:schemeClr val="tx1"/>
                </a:solidFill>
              </a:rPr>
              <a:t>Messen und Größen</a:t>
            </a:r>
          </a:p>
          <a:p>
            <a:pPr algn="l"/>
            <a:endParaRPr lang="de-DE" sz="1400" dirty="0" smtClean="0">
              <a:solidFill>
                <a:schemeClr val="tx1"/>
              </a:solidFill>
            </a:endParaRPr>
          </a:p>
          <a:p>
            <a:pPr algn="l"/>
            <a:r>
              <a:rPr lang="de-DE" sz="4400" b="1" dirty="0" smtClean="0">
                <a:solidFill>
                  <a:srgbClr val="FF6600"/>
                </a:solidFill>
              </a:rPr>
              <a:t>N</a:t>
            </a:r>
            <a:r>
              <a:rPr lang="de-DE" sz="4400" dirty="0" smtClean="0"/>
              <a:t> </a:t>
            </a:r>
            <a:r>
              <a:rPr lang="mr-IN" sz="4400" dirty="0" smtClean="0">
                <a:solidFill>
                  <a:srgbClr val="000000"/>
                </a:solidFill>
              </a:rPr>
              <a:t>–</a:t>
            </a:r>
            <a:r>
              <a:rPr lang="de-DE" sz="4400" dirty="0" smtClean="0">
                <a:solidFill>
                  <a:srgbClr val="000000"/>
                </a:solidFill>
              </a:rPr>
              <a:t> Naturwissenschaft</a:t>
            </a:r>
          </a:p>
          <a:p>
            <a:pPr algn="l"/>
            <a:r>
              <a:rPr lang="de-DE" sz="4400" dirty="0" smtClean="0">
                <a:solidFill>
                  <a:srgbClr val="000000"/>
                </a:solidFill>
              </a:rPr>
              <a:t> </a:t>
            </a:r>
            <a:r>
              <a:rPr lang="de-DE" sz="2000" dirty="0" smtClean="0">
                <a:solidFill>
                  <a:srgbClr val="000000"/>
                </a:solidFill>
              </a:rPr>
              <a:t>Mein Körper, Organe, Knochen</a:t>
            </a:r>
            <a:endParaRPr lang="de-DE" sz="4400" dirty="0">
              <a:solidFill>
                <a:srgbClr val="0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93712" y="421759"/>
            <a:ext cx="175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Andrea Schoder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88041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7000">
              <a:srgbClr val="FFFF00"/>
            </a:gs>
            <a:gs pos="81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6425"/>
            <a:ext cx="7772400" cy="2092325"/>
          </a:xfrm>
        </p:spPr>
        <p:txBody>
          <a:bodyPr>
            <a:normAutofit/>
          </a:bodyPr>
          <a:lstStyle/>
          <a:p>
            <a:r>
              <a:rPr lang="de-DE" sz="6000" b="1" dirty="0" smtClean="0">
                <a:solidFill>
                  <a:srgbClr val="FF0000"/>
                </a:solidFill>
              </a:rPr>
              <a:t>M</a:t>
            </a:r>
            <a:r>
              <a:rPr lang="de-DE" sz="6000" b="1" dirty="0" smtClean="0">
                <a:solidFill>
                  <a:srgbClr val="0000FF"/>
                </a:solidFill>
              </a:rPr>
              <a:t>I</a:t>
            </a:r>
            <a:r>
              <a:rPr lang="de-DE" sz="6000" b="1" dirty="0" smtClean="0">
                <a:solidFill>
                  <a:srgbClr val="FF6600"/>
                </a:solidFill>
              </a:rPr>
              <a:t>N</a:t>
            </a:r>
            <a:r>
              <a:rPr lang="de-DE" sz="6000" b="1" dirty="0" smtClean="0">
                <a:solidFill>
                  <a:srgbClr val="008000"/>
                </a:solidFill>
              </a:rPr>
              <a:t>T</a:t>
            </a:r>
            <a:r>
              <a:rPr lang="de-DE" dirty="0" smtClean="0"/>
              <a:t>  </a:t>
            </a:r>
            <a:br>
              <a:rPr lang="de-DE" dirty="0" smtClean="0"/>
            </a:br>
            <a:r>
              <a:rPr lang="de-DE" b="1" dirty="0" smtClean="0"/>
              <a:t>Vorbereitung</a:t>
            </a:r>
            <a:endParaRPr lang="de-DE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493712" y="421759"/>
            <a:ext cx="175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Andrea Schoder</a:t>
            </a:r>
            <a:endParaRPr lang="de-DE" b="1" dirty="0"/>
          </a:p>
        </p:txBody>
      </p:sp>
      <p:pic>
        <p:nvPicPr>
          <p:cNvPr id="6" name="Bild 5" descr="2023-03-09 13.04.04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024" y="3390701"/>
            <a:ext cx="2389188" cy="1791891"/>
          </a:xfrm>
          <a:prstGeom prst="rect">
            <a:avLst/>
          </a:prstGeom>
        </p:spPr>
      </p:pic>
      <p:pic>
        <p:nvPicPr>
          <p:cNvPr id="7" name="Bild 6" descr="2023-03-09 13.04.04-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63348">
            <a:off x="6873384" y="675917"/>
            <a:ext cx="1687859" cy="2250478"/>
          </a:xfrm>
          <a:prstGeom prst="rect">
            <a:avLst/>
          </a:prstGeom>
        </p:spPr>
      </p:pic>
      <p:pic>
        <p:nvPicPr>
          <p:cNvPr id="8" name="Bild 7" descr="2023-03-09 13.04.04-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931" y="3390701"/>
            <a:ext cx="1559719" cy="2079625"/>
          </a:xfrm>
          <a:prstGeom prst="rect">
            <a:avLst/>
          </a:prstGeom>
        </p:spPr>
      </p:pic>
      <p:pic>
        <p:nvPicPr>
          <p:cNvPr id="9" name="Bild 8" descr="2023-03-09 13.04.04-1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72169">
            <a:off x="867234" y="1133312"/>
            <a:ext cx="1649174" cy="2198898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2740024" y="5671034"/>
            <a:ext cx="174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Körperreise</a:t>
            </a:r>
            <a:endParaRPr lang="de-DE" sz="2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549649" y="2698750"/>
            <a:ext cx="2054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/>
              <a:t>Stationenplan</a:t>
            </a:r>
            <a:endParaRPr lang="de-DE" sz="2400" b="1" dirty="0"/>
          </a:p>
        </p:txBody>
      </p:sp>
      <p:pic>
        <p:nvPicPr>
          <p:cNvPr id="15" name="Bild 14" descr="2023-03-09 09.19.5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5" y="3832489"/>
            <a:ext cx="1555750" cy="2074333"/>
          </a:xfrm>
          <a:prstGeom prst="rect">
            <a:avLst/>
          </a:prstGeom>
        </p:spPr>
      </p:pic>
      <p:pic>
        <p:nvPicPr>
          <p:cNvPr id="16" name="Bild 15" descr="2023-03-09 13.04.04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299" y="4062400"/>
            <a:ext cx="1552724" cy="207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848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7000">
              <a:srgbClr val="FFFF00"/>
            </a:gs>
            <a:gs pos="81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6425"/>
            <a:ext cx="7772400" cy="2092325"/>
          </a:xfrm>
        </p:spPr>
        <p:txBody>
          <a:bodyPr>
            <a:normAutofit/>
          </a:bodyPr>
          <a:lstStyle/>
          <a:p>
            <a:r>
              <a:rPr lang="de-DE" sz="6000" b="1" dirty="0" smtClean="0">
                <a:solidFill>
                  <a:srgbClr val="FF0000"/>
                </a:solidFill>
              </a:rPr>
              <a:t>M</a:t>
            </a:r>
            <a:r>
              <a:rPr lang="de-DE" sz="6000" b="1" dirty="0" smtClean="0">
                <a:solidFill>
                  <a:srgbClr val="0000FF"/>
                </a:solidFill>
              </a:rPr>
              <a:t>I</a:t>
            </a:r>
            <a:r>
              <a:rPr lang="de-DE" sz="6000" b="1" dirty="0" smtClean="0">
                <a:solidFill>
                  <a:srgbClr val="FF6600"/>
                </a:solidFill>
              </a:rPr>
              <a:t>N</a:t>
            </a:r>
            <a:r>
              <a:rPr lang="de-DE" sz="6000" b="1" dirty="0" smtClean="0">
                <a:solidFill>
                  <a:srgbClr val="008000"/>
                </a:solidFill>
              </a:rPr>
              <a:t>T</a:t>
            </a:r>
            <a:r>
              <a:rPr lang="de-DE" dirty="0" smtClean="0"/>
              <a:t>  </a:t>
            </a:r>
            <a:br>
              <a:rPr lang="de-DE" dirty="0" smtClean="0"/>
            </a:br>
            <a:r>
              <a:rPr lang="de-DE" b="1" dirty="0" smtClean="0"/>
              <a:t>Durchführung</a:t>
            </a:r>
            <a:endParaRPr lang="de-DE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493712" y="421759"/>
            <a:ext cx="175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Andrea Schoder</a:t>
            </a:r>
            <a:endParaRPr lang="de-DE" b="1" dirty="0"/>
          </a:p>
        </p:txBody>
      </p:sp>
      <p:pic>
        <p:nvPicPr>
          <p:cNvPr id="3" name="Bild 2" descr="2023-03-09 08.16.1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1834"/>
            <a:ext cx="1984375" cy="2645833"/>
          </a:xfrm>
          <a:prstGeom prst="rect">
            <a:avLst/>
          </a:prstGeom>
        </p:spPr>
      </p:pic>
      <p:pic>
        <p:nvPicPr>
          <p:cNvPr id="5" name="Bild 4" descr="2023-03-09 09.28.0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342384"/>
            <a:ext cx="1524000" cy="2032000"/>
          </a:xfrm>
          <a:prstGeom prst="rect">
            <a:avLst/>
          </a:prstGeom>
        </p:spPr>
      </p:pic>
      <p:pic>
        <p:nvPicPr>
          <p:cNvPr id="6" name="Bild 5" descr="2023-03-09 09.33.3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375" y="2841625"/>
            <a:ext cx="2190750" cy="2921000"/>
          </a:xfrm>
          <a:prstGeom prst="rect">
            <a:avLst/>
          </a:prstGeom>
        </p:spPr>
      </p:pic>
      <p:pic>
        <p:nvPicPr>
          <p:cNvPr id="7" name="Bild 6" descr="2023-03-09 10.02.46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4026958"/>
            <a:ext cx="1778000" cy="2370667"/>
          </a:xfrm>
          <a:prstGeom prst="rect">
            <a:avLst/>
          </a:prstGeom>
        </p:spPr>
      </p:pic>
      <p:pic>
        <p:nvPicPr>
          <p:cNvPr id="8" name="Bild 7" descr="2023-03-09 13.04.04-7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106" y="3000375"/>
            <a:ext cx="2274094" cy="303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8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7000">
              <a:srgbClr val="FFFF00"/>
            </a:gs>
            <a:gs pos="81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6425"/>
            <a:ext cx="7772400" cy="2092325"/>
          </a:xfrm>
        </p:spPr>
        <p:txBody>
          <a:bodyPr>
            <a:normAutofit/>
          </a:bodyPr>
          <a:lstStyle/>
          <a:p>
            <a:r>
              <a:rPr lang="de-DE" sz="6000" b="1" dirty="0" smtClean="0">
                <a:solidFill>
                  <a:srgbClr val="FF0000"/>
                </a:solidFill>
              </a:rPr>
              <a:t>M</a:t>
            </a:r>
            <a:r>
              <a:rPr lang="de-DE" sz="6000" b="1" dirty="0" smtClean="0">
                <a:solidFill>
                  <a:srgbClr val="0000FF"/>
                </a:solidFill>
              </a:rPr>
              <a:t>I</a:t>
            </a:r>
            <a:r>
              <a:rPr lang="de-DE" sz="6000" b="1" dirty="0" smtClean="0">
                <a:solidFill>
                  <a:srgbClr val="FF6600"/>
                </a:solidFill>
              </a:rPr>
              <a:t>N</a:t>
            </a:r>
            <a:r>
              <a:rPr lang="de-DE" sz="6000" b="1" dirty="0" smtClean="0">
                <a:solidFill>
                  <a:srgbClr val="008000"/>
                </a:solidFill>
              </a:rPr>
              <a:t>T</a:t>
            </a:r>
            <a:r>
              <a:rPr lang="de-DE" dirty="0" smtClean="0"/>
              <a:t>  </a:t>
            </a:r>
            <a:br>
              <a:rPr lang="de-DE" dirty="0" smtClean="0"/>
            </a:br>
            <a:r>
              <a:rPr lang="de-DE" b="1" dirty="0" smtClean="0"/>
              <a:t>Durchführung</a:t>
            </a:r>
            <a:endParaRPr lang="de-DE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493712" y="421759"/>
            <a:ext cx="175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Andrea Schoder</a:t>
            </a:r>
            <a:endParaRPr lang="de-DE" b="1" dirty="0"/>
          </a:p>
        </p:txBody>
      </p:sp>
      <p:pic>
        <p:nvPicPr>
          <p:cNvPr id="9" name="Bild 8" descr="2023-03-09 13.04.04-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89542"/>
            <a:ext cx="1924844" cy="2566458"/>
          </a:xfrm>
          <a:prstGeom prst="rect">
            <a:avLst/>
          </a:prstGeom>
        </p:spPr>
      </p:pic>
      <p:pic>
        <p:nvPicPr>
          <p:cNvPr id="10" name="Bild 9" descr="2023-03-09 13.04.04-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472" y="4249473"/>
            <a:ext cx="1555353" cy="2073804"/>
          </a:xfrm>
          <a:prstGeom prst="rect">
            <a:avLst/>
          </a:prstGeom>
        </p:spPr>
      </p:pic>
      <p:pic>
        <p:nvPicPr>
          <p:cNvPr id="11" name="Bild 10" descr="2023-03-09 13.04.04-1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125" y="2698750"/>
            <a:ext cx="1940719" cy="2587625"/>
          </a:xfrm>
          <a:prstGeom prst="rect">
            <a:avLst/>
          </a:prstGeom>
        </p:spPr>
      </p:pic>
      <p:pic>
        <p:nvPicPr>
          <p:cNvPr id="12" name="Bild 11" descr="2023-03-09 13.04.04-1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950" y="259292"/>
            <a:ext cx="2174875" cy="2899833"/>
          </a:xfrm>
          <a:prstGeom prst="rect">
            <a:avLst/>
          </a:prstGeom>
        </p:spPr>
      </p:pic>
      <p:pic>
        <p:nvPicPr>
          <p:cNvPr id="13" name="Bild 12" descr="2023-03-09 13.04.04-19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12" y="3810000"/>
            <a:ext cx="1857375" cy="2476500"/>
          </a:xfrm>
          <a:prstGeom prst="rect">
            <a:avLst/>
          </a:prstGeom>
        </p:spPr>
      </p:pic>
      <p:pic>
        <p:nvPicPr>
          <p:cNvPr id="15" name="Bild 14" descr="2023-03-09 13.04.04-18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356" y="3520016"/>
            <a:ext cx="2039144" cy="271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22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7000">
              <a:srgbClr val="FFFF00"/>
            </a:gs>
            <a:gs pos="81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6425"/>
            <a:ext cx="7772400" cy="2092325"/>
          </a:xfrm>
        </p:spPr>
        <p:txBody>
          <a:bodyPr>
            <a:normAutofit/>
          </a:bodyPr>
          <a:lstStyle/>
          <a:p>
            <a:r>
              <a:rPr lang="de-DE" sz="6000" b="1" dirty="0" smtClean="0">
                <a:solidFill>
                  <a:srgbClr val="FF0000"/>
                </a:solidFill>
              </a:rPr>
              <a:t>M</a:t>
            </a:r>
            <a:r>
              <a:rPr lang="de-DE" sz="6000" b="1" dirty="0" smtClean="0">
                <a:solidFill>
                  <a:srgbClr val="0000FF"/>
                </a:solidFill>
              </a:rPr>
              <a:t>I</a:t>
            </a:r>
            <a:r>
              <a:rPr lang="de-DE" sz="6000" b="1" dirty="0" smtClean="0">
                <a:solidFill>
                  <a:srgbClr val="FF6600"/>
                </a:solidFill>
              </a:rPr>
              <a:t>N</a:t>
            </a:r>
            <a:r>
              <a:rPr lang="de-DE" sz="6000" b="1" dirty="0" smtClean="0">
                <a:solidFill>
                  <a:srgbClr val="008000"/>
                </a:solidFill>
              </a:rPr>
              <a:t>T</a:t>
            </a:r>
            <a:r>
              <a:rPr lang="de-DE" dirty="0" smtClean="0"/>
              <a:t>  </a:t>
            </a:r>
            <a:br>
              <a:rPr lang="de-DE" dirty="0" smtClean="0"/>
            </a:br>
            <a:r>
              <a:rPr lang="de-DE" b="1" dirty="0" smtClean="0"/>
              <a:t>REFLEXION</a:t>
            </a:r>
            <a:endParaRPr lang="de-DE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493712" y="421759"/>
            <a:ext cx="175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Andrea Schoder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685800" y="2698750"/>
            <a:ext cx="7772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 smtClean="0"/>
              <a:t>Für eine gute Umsetzung benötigt es sehr viel an Vorbereitung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Die Lerninhalte müssen an die Klassensituation angepasst werden ( Arbeitsblätter, Forschungsaufträge)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In der Durchführung waren die Kinder gespannt, interessiert und vor allem enorm motiviert Neues zu lernen und zu erfahren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Die Kinder konnten sich mit einzelnen Themengebieten sehr lange beschäftigen (sie konnten gar nicht genug bekommen) </a:t>
            </a:r>
            <a:r>
              <a:rPr lang="mr-IN" dirty="0" smtClean="0"/>
              <a:t>–</a:t>
            </a:r>
            <a:r>
              <a:rPr lang="de-DE" dirty="0" smtClean="0"/>
              <a:t> </a:t>
            </a:r>
            <a:r>
              <a:rPr lang="de-DE" dirty="0" err="1" smtClean="0"/>
              <a:t>z.B</a:t>
            </a:r>
            <a:r>
              <a:rPr lang="de-DE" dirty="0" smtClean="0"/>
              <a:t>: Messen und Wiegen, Organe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Durch diese Form des Lernens können die Kinder Inhalte spielerisch und mit allen Sinnen erfahren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Es hat den Kindern sowie auch uns Lehrpersonen sehr viel Spaß gemacht und uns motiviert auch anderen Lerninhalte den Kinder in dieser Weise zu vermitteln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8185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Macintosh PowerPoint</Application>
  <PresentationFormat>Bildschirmpräsentation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Office-Design</vt:lpstr>
      <vt:lpstr>MINT   </vt:lpstr>
      <vt:lpstr>MINT   Vorbereitung</vt:lpstr>
      <vt:lpstr>MINT   Durchführung</vt:lpstr>
      <vt:lpstr>MINT   Durchführung</vt:lpstr>
      <vt:lpstr>MINT   REFLEXION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MINT   Durchführung</dc:title>
  <dc:creator>Andrea Schoder</dc:creator>
  <cp:lastModifiedBy>Andrea Schoder</cp:lastModifiedBy>
  <cp:revision>7</cp:revision>
  <dcterms:created xsi:type="dcterms:W3CDTF">2023-03-10T19:19:34Z</dcterms:created>
  <dcterms:modified xsi:type="dcterms:W3CDTF">2023-03-16T19:40:51Z</dcterms:modified>
</cp:coreProperties>
</file>