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EB8078-73DD-3609-1070-2EAC6103A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5BD7BB1-FC3C-2319-9F93-6EF7E9852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EE6D71-6C45-F5B0-3C95-AB31DAE0A5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770E174-949C-A3EA-2085-918B65F7D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D0B0AE-B70C-8FC6-7EB0-255AFCBDB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80224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0E11A3-F20F-17DD-BC17-FF5765398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DD74510E-0CB1-40E4-0832-16A7225121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031AA60-280A-2C24-ABEB-2E6C1A22D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DB14AE3-BA1C-0ED2-74C2-C1FEF40F9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CD9DDF4-2F2B-E40E-F0BD-606C14AB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409424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2B5DCE-40E2-94FE-1178-CF8DC69A33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4BF03F3-8F7D-14AC-D677-37A5635FDF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65B26F2-AB84-68D4-5DCA-2C8F1137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FCF6E66-CF6D-7EE5-B9D9-A78C27FC9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94BDDAE-815D-E70F-FD2D-7A5C18467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37510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350519-BD8B-F8DA-4078-3172591FEC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42078BD-9697-9D63-4786-212D11E72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36F1156-B48C-B8D2-1590-2C5DF0D6F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E947460-C0AB-9002-7583-7848ABE68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90918C-9C86-6FB5-A637-5CA3A3997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089010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553D4A-48AF-7441-9107-B83F53155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C16A11-E86F-6CE6-4323-36DC85BCCC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FA53C7D-2440-A220-09DF-5F227028E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A91FA0C-59DE-A33F-8B2E-7F1C996AC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B6148A9-6F4B-6E64-238B-8F59314B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0856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44592-DFF9-C99E-931D-57759277B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F45DE43-A122-5036-5D9C-A7CCC88A0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B7A0694-5765-4844-29A1-BF27F2B66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B922D0-841D-CD22-2126-E0A1A2BA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D1234C-34F4-ABD3-6A65-8B2B87338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30C748-25AA-8DFF-9FB5-D6C6639E8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654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C18185-44AD-FE16-74EE-B3F79B59A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DFE1572-3511-07E1-F32E-6518CFFADC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28DC52E-5363-E4F5-4622-BE27FADC0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693A9EF4-2522-8812-36CC-6CD85C6A0E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B135980B-B11A-E7DB-21E9-1895EA2F3C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A1886D3-E439-D3CB-F39B-DEE4D1880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32FDBBA-C322-127C-128B-ABBD257E7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F7C8902-60BB-2581-FEF9-51F542186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04673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E10913-1DB1-A72C-6DA7-8D8B5C3910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DBB5D11-486A-57B7-2E38-92857450F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69D9B15-E988-8DC3-EF31-125B7FF0D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1CC69D-8C60-39D6-FA80-265EF53AC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7453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92C5391-F0E6-C87A-F1E7-6B212359D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7D90DFA-F9EA-7D05-D296-6E7475D9A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E0D5CFB-5342-4790-546F-1E41DC229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4628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0477A9-353C-0792-6735-DFBB17E7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0960D13-3304-90EF-0318-7F3DFFFBD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5C0FB06A-CAEF-AA50-9D50-04EF583E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AFE307C-A767-C633-CA67-FE944D6B3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0501905-AE03-3EAA-0794-77E147DB4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7F4E5E9-B2DC-C47F-045F-6FFB63732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8651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65F2B-A3D6-584D-1CD5-AEAD748F9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A7B2CE3-936C-A83C-1F27-94307A6640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9788AE-7C26-1E46-E52A-507C45E6AA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92CCDF5-9844-7FED-8F4E-74E7D6E09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5AF550C-6AC7-A2CF-62BA-B96FB5E8E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868751-2211-280A-EA32-CE1075101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6176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F619D6A-5CED-6F6F-D1EE-261A75675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C1E8EF-3C80-B9BB-D530-D553678E3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79642C8-9F58-A3C5-AD63-E687E30542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4D2BE-090A-490C-A7DC-2949E4115DE5}" type="datetimeFigureOut">
              <a:rPr lang="de-AT" smtClean="0"/>
              <a:t>20.03.2023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0CA63D3-A3D7-8E08-08D5-96121D682F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960911-2489-BB1E-8142-30B30D38C5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5687A-24BC-443C-8417-2AE9DE151A9A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2334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89B7BFD-8F45-4093-AD9C-91B15B0503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fik 4" descr="Ein Bild, das Text, Person, Mädchen, stehend enthält.&#10;&#10;Automatisch generierte Beschreibung">
            <a:extLst>
              <a:ext uri="{FF2B5EF4-FFF2-40B4-BE49-F238E27FC236}">
                <a16:creationId xmlns:a16="http://schemas.microsoft.com/office/drawing/2014/main" id="{AD7D140C-3D8E-113B-891E-9F4B3FADE3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70" r="2" b="11931"/>
          <a:stretch/>
        </p:blipFill>
        <p:spPr>
          <a:xfrm>
            <a:off x="6536411" y="254456"/>
            <a:ext cx="4203526" cy="4203526"/>
          </a:xfrm>
          <a:custGeom>
            <a:avLst/>
            <a:gdLst/>
            <a:ahLst/>
            <a:cxnLst/>
            <a:rect l="l" t="t" r="r" b="b"/>
            <a:pathLst>
              <a:path w="2813056" h="2813056">
                <a:moveTo>
                  <a:pt x="1406528" y="0"/>
                </a:moveTo>
                <a:cubicBezTo>
                  <a:pt x="2183332" y="0"/>
                  <a:pt x="2813056" y="629724"/>
                  <a:pt x="2813056" y="1406528"/>
                </a:cubicBezTo>
                <a:cubicBezTo>
                  <a:pt x="2813056" y="2183332"/>
                  <a:pt x="2183332" y="2813056"/>
                  <a:pt x="1406528" y="2813056"/>
                </a:cubicBezTo>
                <a:cubicBezTo>
                  <a:pt x="629724" y="2813056"/>
                  <a:pt x="0" y="2183332"/>
                  <a:pt x="0" y="1406528"/>
                </a:cubicBezTo>
                <a:cubicBezTo>
                  <a:pt x="0" y="629724"/>
                  <a:pt x="629724" y="0"/>
                  <a:pt x="1406528" y="0"/>
                </a:cubicBezTo>
                <a:close/>
              </a:path>
            </a:pathLst>
          </a:cu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D9DFE8A5-DCEC-4A43-B613-D62AC8C573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7014" y="1128803"/>
            <a:ext cx="5290997" cy="5290997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B369A2E-99B1-4A2B-9343-957A6C165F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40778" y="1131641"/>
            <a:ext cx="5290997" cy="5290997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6B7664A-BE61-4A65-B937-A31E08B8B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2254" y="1065353"/>
            <a:ext cx="5290997" cy="5290997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9F77E6B-90A5-D871-EA7A-AF91B4569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38233" y="2101755"/>
            <a:ext cx="4298178" cy="2669223"/>
          </a:xfrm>
        </p:spPr>
        <p:txBody>
          <a:bodyPr>
            <a:normAutofit/>
          </a:bodyPr>
          <a:lstStyle/>
          <a:p>
            <a:r>
              <a:rPr lang="de-AT" sz="5400">
                <a:solidFill>
                  <a:schemeClr val="bg1"/>
                </a:solidFill>
              </a:rPr>
              <a:t>MINT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20B39B0-47F3-5969-0128-02B6D398E0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45517" y="4863054"/>
            <a:ext cx="3624471" cy="811604"/>
          </a:xfrm>
        </p:spPr>
        <p:txBody>
          <a:bodyPr>
            <a:normAutofit/>
          </a:bodyPr>
          <a:lstStyle/>
          <a:p>
            <a:r>
              <a:rPr lang="de-AT" sz="2000">
                <a:solidFill>
                  <a:schemeClr val="bg1"/>
                </a:solidFill>
              </a:rPr>
              <a:t>Angelina Wiener </a:t>
            </a: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279CAF82-0ECF-42BE-8F37-F71941E5D4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0" name="Graphic 212">
            <a:extLst>
              <a:ext uri="{FF2B5EF4-FFF2-40B4-BE49-F238E27FC236}">
                <a16:creationId xmlns:a16="http://schemas.microsoft.com/office/drawing/2014/main" id="{B3D7D008-0B6D-4161-BEDA-6AF6A03BC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05044" y="54194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0339FE9-6931-4B68-8E22-6539BB608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rgbClr val="FFFFFF"/>
          </a:solidFill>
        </p:grpSpPr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16C8D8F-10E9-4498-ABDB-0F923F8B68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E5A83E3-8A11-4492-BB6E-F5F2240316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D0218489-E03B-4E4F-9ADA-EC579122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65353"/>
            <a:ext cx="1861854" cy="717514"/>
            <a:chOff x="0" y="1065353"/>
            <a:chExt cx="1861854" cy="717514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36F491E-9A40-46C5-BD55-356F150256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06535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0EC201AA-621E-4837-A31C-D061443F7C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150508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30" name="Graphic 185">
            <a:extLst>
              <a:ext uri="{FF2B5EF4-FFF2-40B4-BE49-F238E27FC236}">
                <a16:creationId xmlns:a16="http://schemas.microsoft.com/office/drawing/2014/main" id="{FB9739EB-7F66-433D-841F-AB3CD18700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88320" y="4140693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104F2BBD-A005-4DCB-9566-F2351050B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B00DEC7-198B-49D1-98FD-018F3ECFCF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14DFC82-B3B3-468E-91B3-1302CFC684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D3250EFE-214E-4B8E-AF96-036A514FFB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D058EBE-D4A5-4C43-B170-6A451F87A7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Oval 36">
            <a:extLst>
              <a:ext uri="{FF2B5EF4-FFF2-40B4-BE49-F238E27FC236}">
                <a16:creationId xmlns:a16="http://schemas.microsoft.com/office/drawing/2014/main" id="{033BC44A-0661-43B4-9C14-FD5963C226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6AA707BA-98B0-47C5-B34A-63D60A010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5735" y="4917084"/>
            <a:ext cx="319941" cy="319941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779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6E518-8264-9F56-C124-2AE4D8A32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 fontScale="90000"/>
          </a:bodyPr>
          <a:lstStyle/>
          <a:p>
            <a:r>
              <a:rPr lang="de-AT" sz="4000" dirty="0">
                <a:solidFill>
                  <a:schemeClr val="bg1"/>
                </a:solidFill>
              </a:rPr>
              <a:t>Welche Körperteile  kennen wir schon? </a:t>
            </a:r>
          </a:p>
        </p:txBody>
      </p:sp>
      <p:pic>
        <p:nvPicPr>
          <p:cNvPr id="11" name="Grafik 10" descr="Ein Bild, das Text, Person, Kind, Im Haus enthält.&#10;&#10;Automatisch generierte Beschreibung">
            <a:extLst>
              <a:ext uri="{FF2B5EF4-FFF2-40B4-BE49-F238E27FC236}">
                <a16:creationId xmlns:a16="http://schemas.microsoft.com/office/drawing/2014/main" id="{C3560789-D2A9-91E0-32E1-E899F089845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" r="5" b="5"/>
          <a:stretch/>
        </p:blipFill>
        <p:spPr>
          <a:xfrm>
            <a:off x="-4" y="10"/>
            <a:ext cx="2952750" cy="3940619"/>
          </a:xfrm>
          <a:custGeom>
            <a:avLst/>
            <a:gdLst/>
            <a:ahLst/>
            <a:cxnLst/>
            <a:rect l="l" t="t" r="r" b="b"/>
            <a:pathLst>
              <a:path w="2952750" h="3940629">
                <a:moveTo>
                  <a:pt x="0" y="0"/>
                </a:moveTo>
                <a:lnTo>
                  <a:pt x="2952750" y="0"/>
                </a:lnTo>
                <a:lnTo>
                  <a:pt x="2952749" y="3847994"/>
                </a:lnTo>
                <a:lnTo>
                  <a:pt x="0" y="3940629"/>
                </a:lnTo>
                <a:close/>
              </a:path>
            </a:pathLst>
          </a:custGeom>
        </p:spPr>
      </p:pic>
      <p:pic>
        <p:nvPicPr>
          <p:cNvPr id="9" name="Grafik 8" descr="Ein Bild, das Person, Im Haus, Menschen, Gruppe enthält.&#10;&#10;Automatisch generierte Beschreibung">
            <a:extLst>
              <a:ext uri="{FF2B5EF4-FFF2-40B4-BE49-F238E27FC236}">
                <a16:creationId xmlns:a16="http://schemas.microsoft.com/office/drawing/2014/main" id="{254E2596-B28E-0B60-ACB7-D335D070C6E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"/>
          <a:stretch/>
        </p:blipFill>
        <p:spPr>
          <a:xfrm>
            <a:off x="3143253" y="10"/>
            <a:ext cx="2857499" cy="3842008"/>
          </a:xfrm>
          <a:custGeom>
            <a:avLst/>
            <a:gdLst/>
            <a:ahLst/>
            <a:cxnLst/>
            <a:rect l="l" t="t" r="r" b="b"/>
            <a:pathLst>
              <a:path w="2857499" h="3842018">
                <a:moveTo>
                  <a:pt x="0" y="0"/>
                </a:moveTo>
                <a:lnTo>
                  <a:pt x="2857499" y="0"/>
                </a:lnTo>
                <a:lnTo>
                  <a:pt x="2857499" y="3799815"/>
                </a:lnTo>
                <a:lnTo>
                  <a:pt x="2408465" y="3766458"/>
                </a:lnTo>
                <a:lnTo>
                  <a:pt x="0" y="3842018"/>
                </a:lnTo>
                <a:close/>
              </a:path>
            </a:pathLst>
          </a:custGeom>
        </p:spPr>
      </p:pic>
      <p:pic>
        <p:nvPicPr>
          <p:cNvPr id="7" name="Grafik 6" descr="Ein Bild, das Person, Gruppe, Menschen enthält.&#10;&#10;Automatisch generierte Beschreibung">
            <a:extLst>
              <a:ext uri="{FF2B5EF4-FFF2-40B4-BE49-F238E27FC236}">
                <a16:creationId xmlns:a16="http://schemas.microsoft.com/office/drawing/2014/main" id="{D6EC86D0-1F1E-0E3A-ED12-854E0966F73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80" b="3"/>
          <a:stretch/>
        </p:blipFill>
        <p:spPr>
          <a:xfrm>
            <a:off x="9239249" y="10"/>
            <a:ext cx="2952751" cy="4049475"/>
          </a:xfrm>
          <a:custGeom>
            <a:avLst/>
            <a:gdLst/>
            <a:ahLst/>
            <a:cxnLst/>
            <a:rect l="l" t="t" r="r" b="b"/>
            <a:pathLst>
              <a:path w="2952751" h="4049485">
                <a:moveTo>
                  <a:pt x="0" y="0"/>
                </a:moveTo>
                <a:lnTo>
                  <a:pt x="2952751" y="0"/>
                </a:lnTo>
                <a:lnTo>
                  <a:pt x="2952750" y="3940629"/>
                </a:lnTo>
                <a:lnTo>
                  <a:pt x="122465" y="4049485"/>
                </a:lnTo>
                <a:lnTo>
                  <a:pt x="0" y="4040388"/>
                </a:lnTo>
                <a:close/>
              </a:path>
            </a:pathLst>
          </a:cu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31655B4F-4050-4B1F-82A8-180E74CF9C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EA4C97B-84C4-4658-A6D6-600CB62B43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4FE591E-19B9-480D-9B26-EB96D70C28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07FBF980-0A4C-231B-2576-39B5A864AD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6"/>
            <a:ext cx="5692774" cy="1080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816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1599D98-9665-41DD-2313-CB2EF821B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endParaRPr lang="de-AT" sz="4000">
              <a:solidFill>
                <a:schemeClr val="bg1"/>
              </a:solidFill>
            </a:endParaRPr>
          </a:p>
        </p:txBody>
      </p:sp>
      <p:pic>
        <p:nvPicPr>
          <p:cNvPr id="9" name="Grafik 8" descr="Ein Bild, das Person, Kind, Im Haus, Boden enthält.&#10;&#10;Automatisch generierte Beschreibung">
            <a:extLst>
              <a:ext uri="{FF2B5EF4-FFF2-40B4-BE49-F238E27FC236}">
                <a16:creationId xmlns:a16="http://schemas.microsoft.com/office/drawing/2014/main" id="{D39F7924-276E-5F1A-DBA5-985482C48F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793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7" name="Grafik 6" descr="Ein Bild, das Text, Person, Kind, Im Haus enthält.&#10;&#10;Automatisch generierte Beschreibung">
            <a:extLst>
              <a:ext uri="{FF2B5EF4-FFF2-40B4-BE49-F238E27FC236}">
                <a16:creationId xmlns:a16="http://schemas.microsoft.com/office/drawing/2014/main" id="{7CD20EEE-752C-E83D-404F-0F21337606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5" name="Inhaltsplatzhalter 4" descr="Ein Bild, das Im Haus, Boden, Kind, Person enthält.&#10;&#10;Automatisch generierte Beschreibung">
            <a:extLst>
              <a:ext uri="{FF2B5EF4-FFF2-40B4-BE49-F238E27FC236}">
                <a16:creationId xmlns:a16="http://schemas.microsoft.com/office/drawing/2014/main" id="{0DC96A52-5940-DCB4-FD8A-702EA75606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52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27" name="Group 17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19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9" name="Content Placeholder 12">
            <a:extLst>
              <a:ext uri="{FF2B5EF4-FFF2-40B4-BE49-F238E27FC236}">
                <a16:creationId xmlns:a16="http://schemas.microsoft.com/office/drawing/2014/main" id="{6ECCCB73-B658-96BE-A7C0-BE01F9E6B3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65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114C78B5-EC6B-4A39-8860-705100867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450DFA-7BBC-9EFB-FBC0-3BEDAFB2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anchor="t">
            <a:normAutofit/>
          </a:bodyPr>
          <a:lstStyle/>
          <a:p>
            <a:endParaRPr lang="de-AT" sz="4000">
              <a:solidFill>
                <a:schemeClr val="bg1"/>
              </a:solidFill>
            </a:endParaRPr>
          </a:p>
        </p:txBody>
      </p:sp>
      <p:pic>
        <p:nvPicPr>
          <p:cNvPr id="9" name="Grafik 8" descr="Ein Bild, das Text, Boden enthält.&#10;&#10;Automatisch generierte Beschreibung">
            <a:extLst>
              <a:ext uri="{FF2B5EF4-FFF2-40B4-BE49-F238E27FC236}">
                <a16:creationId xmlns:a16="http://schemas.microsoft.com/office/drawing/2014/main" id="{2E7E0E7A-9EB0-13DE-E02A-7417998FBE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46" b="20646"/>
          <a:stretch/>
        </p:blipFill>
        <p:spPr>
          <a:xfrm>
            <a:off x="20" y="10"/>
            <a:ext cx="4000480" cy="3904882"/>
          </a:xfrm>
          <a:custGeom>
            <a:avLst/>
            <a:gdLst/>
            <a:ahLst/>
            <a:cxnLst/>
            <a:rect l="l" t="t" r="r" b="b"/>
            <a:pathLst>
              <a:path w="4000500" h="3413410">
                <a:moveTo>
                  <a:pt x="0" y="0"/>
                </a:moveTo>
                <a:lnTo>
                  <a:pt x="4000500" y="0"/>
                </a:lnTo>
                <a:lnTo>
                  <a:pt x="4000500" y="3330603"/>
                </a:lnTo>
                <a:lnTo>
                  <a:pt x="416174" y="3413410"/>
                </a:lnTo>
                <a:lnTo>
                  <a:pt x="0" y="3408169"/>
                </a:lnTo>
                <a:close/>
              </a:path>
            </a:pathLst>
          </a:custGeom>
        </p:spPr>
      </p:pic>
      <p:pic>
        <p:nvPicPr>
          <p:cNvPr id="5" name="Inhaltsplatzhalter 4" descr="Ein Bild, das Text, Kind, Im Haus, Junge enthält.&#10;&#10;Automatisch generierte Beschreibung">
            <a:extLst>
              <a:ext uri="{FF2B5EF4-FFF2-40B4-BE49-F238E27FC236}">
                <a16:creationId xmlns:a16="http://schemas.microsoft.com/office/drawing/2014/main" id="{89DD5D0F-1E0E-34E0-3ADE-ED331616AB6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32"/>
          <a:stretch/>
        </p:blipFill>
        <p:spPr>
          <a:xfrm>
            <a:off x="4191002" y="10"/>
            <a:ext cx="3809998" cy="3904881"/>
          </a:xfrm>
          <a:custGeom>
            <a:avLst/>
            <a:gdLst/>
            <a:ahLst/>
            <a:cxnLst/>
            <a:rect l="l" t="t" r="r" b="b"/>
            <a:pathLst>
              <a:path w="3809998" h="3361533">
                <a:moveTo>
                  <a:pt x="0" y="0"/>
                </a:moveTo>
                <a:lnTo>
                  <a:pt x="3809998" y="0"/>
                </a:lnTo>
                <a:lnTo>
                  <a:pt x="3809998" y="3353206"/>
                </a:lnTo>
                <a:lnTo>
                  <a:pt x="1781628" y="3181423"/>
                </a:lnTo>
                <a:lnTo>
                  <a:pt x="0" y="3361533"/>
                </a:lnTo>
                <a:close/>
              </a:path>
            </a:pathLst>
          </a:custGeom>
        </p:spPr>
      </p:pic>
      <p:pic>
        <p:nvPicPr>
          <p:cNvPr id="7" name="Grafik 6" descr="Ein Bild, das Text enthält.&#10;&#10;Automatisch generierte Beschreibung">
            <a:extLst>
              <a:ext uri="{FF2B5EF4-FFF2-40B4-BE49-F238E27FC236}">
                <a16:creationId xmlns:a16="http://schemas.microsoft.com/office/drawing/2014/main" id="{08F1AC02-E576-8588-CF6F-68A5835D8F0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1" b="19680"/>
          <a:stretch/>
        </p:blipFill>
        <p:spPr>
          <a:xfrm>
            <a:off x="8191500" y="-1"/>
            <a:ext cx="4000500" cy="4008409"/>
          </a:xfrm>
          <a:custGeom>
            <a:avLst/>
            <a:gdLst/>
            <a:ahLst/>
            <a:cxnLst/>
            <a:rect l="l" t="t" r="r" b="b"/>
            <a:pathLst>
              <a:path w="4000500" h="3403026">
                <a:moveTo>
                  <a:pt x="0" y="0"/>
                </a:moveTo>
                <a:lnTo>
                  <a:pt x="4000500" y="0"/>
                </a:lnTo>
                <a:lnTo>
                  <a:pt x="4000500" y="3403026"/>
                </a:lnTo>
                <a:lnTo>
                  <a:pt x="9072" y="3370108"/>
                </a:lnTo>
                <a:lnTo>
                  <a:pt x="0" y="3369340"/>
                </a:lnTo>
                <a:close/>
              </a:path>
            </a:pathLst>
          </a:cu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A50943B0-FDF7-4C2C-B784-9208C945A8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4021FAB-FA86-49DE-8FC9-585A1729B7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7B58B526-A432-4EB5-AA70-2BB897257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5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4DBB87D3-D1BF-1A41-65FC-345F45E0B5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64201" y="4766267"/>
            <a:ext cx="5692774" cy="1077411"/>
          </a:xfrm>
        </p:spPr>
        <p:txBody>
          <a:bodyPr>
            <a:normAutofit/>
          </a:bodyPr>
          <a:lstStyle/>
          <a:p>
            <a:endParaRPr lang="en-US" sz="240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6578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Breitbild</PresentationFormat>
  <Paragraphs>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MINT </vt:lpstr>
      <vt:lpstr>Welche Körperteile  kennen wir schon? 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MINT </dc:title>
  <dc:creator>Angelina Wiener</dc:creator>
  <cp:lastModifiedBy>Angelina Wiener</cp:lastModifiedBy>
  <cp:revision>1</cp:revision>
  <dcterms:created xsi:type="dcterms:W3CDTF">2023-03-20T16:53:45Z</dcterms:created>
  <dcterms:modified xsi:type="dcterms:W3CDTF">2023-03-20T16:59:48Z</dcterms:modified>
</cp:coreProperties>
</file>