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4" r:id="rId3"/>
    <p:sldId id="258" r:id="rId4"/>
    <p:sldId id="259" r:id="rId5"/>
    <p:sldId id="262" r:id="rId6"/>
    <p:sldId id="263" r:id="rId7"/>
    <p:sldId id="260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744"/>
    <p:restoredTop sz="94694"/>
  </p:normalViewPr>
  <p:slideViewPr>
    <p:cSldViewPr snapToGrid="0">
      <p:cViewPr varScale="1">
        <p:scale>
          <a:sx n="109" d="100"/>
          <a:sy n="109" d="100"/>
        </p:scale>
        <p:origin x="24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0CDF3E-3A0F-5E13-26F9-E71B7607A0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33F0235-F5C1-66F9-21A6-E22A118625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E530E96-4BAF-5C20-E031-5618E5CAE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E184D-13B1-504C-9979-19FDCFC0EA0C}" type="datetimeFigureOut">
              <a:rPr lang="de-DE" smtClean="0"/>
              <a:t>20.03.23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1F5E6B9-BB1C-F1E6-E9F5-088595CDB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EF9C472-566A-E789-4A28-D72105BBA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40CA5-75C0-E047-94F8-FFE67484555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3057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30FB4C-7F7C-BFC6-5775-AE005DA5E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7A8CE07-B017-8A50-E4F8-2CD6569E98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FEF112D-3C9E-327A-CCDE-D82C12EF6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E184D-13B1-504C-9979-19FDCFC0EA0C}" type="datetimeFigureOut">
              <a:rPr lang="de-DE" smtClean="0"/>
              <a:t>20.03.23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5610E5E-763C-58C3-E88F-8B9A08CF0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FE16A7F-69A6-3B78-F500-A96306DEF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40CA5-75C0-E047-94F8-FFE67484555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041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F6FA9AA9-4E65-D2CE-1ECC-8193C20105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90EE27E-DF5B-EB09-4CEF-FD14A2E418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DFB035B-55B7-061D-2F62-BBD6AD740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E184D-13B1-504C-9979-19FDCFC0EA0C}" type="datetimeFigureOut">
              <a:rPr lang="de-DE" smtClean="0"/>
              <a:t>20.03.23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720ED84-5640-D73B-A388-A49207D1E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5603F62-820C-4F9C-F073-44332BE5C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40CA5-75C0-E047-94F8-FFE67484555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8399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B0BF00-A567-B7B9-2970-00F50F7FB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FA4C46-6867-918E-B811-07662B895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646DA9D-9950-B02E-1CA7-F7928872F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E184D-13B1-504C-9979-19FDCFC0EA0C}" type="datetimeFigureOut">
              <a:rPr lang="de-DE" smtClean="0"/>
              <a:t>20.03.23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33BF9DB-9AA9-F6DA-6B77-212D0D866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D3E81C1-FFA3-07B1-12CD-CB0F42DFF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40CA5-75C0-E047-94F8-FFE67484555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4777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E4CF74-8F8C-1E49-A00F-6F8FE2680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BC9D2A5-3AF5-E8B2-75D5-DBC72AA320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41F4D43-2064-1490-F78A-14130F1CC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E184D-13B1-504C-9979-19FDCFC0EA0C}" type="datetimeFigureOut">
              <a:rPr lang="de-DE" smtClean="0"/>
              <a:t>20.03.23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F8FC31A-D8CB-D82C-E766-60A50CD45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76590CE-45AF-0F52-08CF-162A519CC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40CA5-75C0-E047-94F8-FFE67484555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7506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6BD80B-4E61-2203-CE8E-48658F3DB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E620140-8FD3-46C2-A19D-E96816FC3E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1A10868-96A3-72B5-4FBB-6B712E8E71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1162FC2-275D-55C3-749B-B5E47A52A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E184D-13B1-504C-9979-19FDCFC0EA0C}" type="datetimeFigureOut">
              <a:rPr lang="de-DE" smtClean="0"/>
              <a:t>20.03.23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CC21365-064A-29A3-192D-49D9CE76B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2EC35EF-3DB1-7EC4-FDC0-848091FB0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40CA5-75C0-E047-94F8-FFE67484555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6631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78FF9B-038F-E847-A8F9-466240D9A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F753B4F-BEFB-F9DF-4F6C-5A5AD916A8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180ACF4-ADB8-2792-C826-2F5B6F429D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5D91E14-6D87-8117-7023-6D7C6D5395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9A0908F-7B5B-BCD2-556E-20745073B5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9CA9A4A-74DF-5C3E-9554-63DC729CB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E184D-13B1-504C-9979-19FDCFC0EA0C}" type="datetimeFigureOut">
              <a:rPr lang="de-DE" smtClean="0"/>
              <a:t>20.03.23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8395D37-B157-2095-B3FA-F9485264C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E49EFE7-2247-808A-064C-180A0EAF8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40CA5-75C0-E047-94F8-FFE67484555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3628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02B5F2-75B4-8365-E006-343C3EDAD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1A64606-F4B7-B9B5-4912-9D645617E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E184D-13B1-504C-9979-19FDCFC0EA0C}" type="datetimeFigureOut">
              <a:rPr lang="de-DE" smtClean="0"/>
              <a:t>20.03.23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EF6347B-403F-521C-0541-F38F9ED34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13CA6BA-03A5-BB4F-A0B0-5683EF935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40CA5-75C0-E047-94F8-FFE67484555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002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3E31FE1-A9F4-9396-EE3C-BE83E2AE8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E184D-13B1-504C-9979-19FDCFC0EA0C}" type="datetimeFigureOut">
              <a:rPr lang="de-DE" smtClean="0"/>
              <a:t>20.03.23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B13FE99-DA1A-823C-F898-1F100FB61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8AEBCC2-9B9E-100B-1731-35C34BCCF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40CA5-75C0-E047-94F8-FFE67484555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9385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743983-EE1F-58C0-F84D-80FE3FED7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98E3625-B42F-AE18-055A-3555D16F45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D9D5314-E84C-BA8A-1C5A-FEC30AD3CD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3EE3FCE-F549-53AD-EF36-C6422A438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E184D-13B1-504C-9979-19FDCFC0EA0C}" type="datetimeFigureOut">
              <a:rPr lang="de-DE" smtClean="0"/>
              <a:t>20.03.23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090443D-CE57-DB10-2B45-20538463B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C559844-60D1-3A4C-AC35-699CA2BD1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40CA5-75C0-E047-94F8-FFE67484555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1831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DB4A87-5614-9346-49E9-B2CD561EF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07DFFFC4-0247-B23D-A3A4-5AE4140EED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00A1537-1670-1497-E61F-ABEA636968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A96CB61-CC4D-B35B-5B61-385DB21DD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E184D-13B1-504C-9979-19FDCFC0EA0C}" type="datetimeFigureOut">
              <a:rPr lang="de-DE" smtClean="0"/>
              <a:t>20.03.23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E79F6A9-7BCD-0C88-D5B5-CBAD01B73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3C812D7-5A05-3777-042F-1D2C9D0C9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40CA5-75C0-E047-94F8-FFE67484555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5213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140D27ED-0785-715D-2D6C-DBEBDADE4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6EA35EB-0D5B-A020-4564-C261A98179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1543E05-327D-2018-0DA2-E7ED2424CA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E184D-13B1-504C-9979-19FDCFC0EA0C}" type="datetimeFigureOut">
              <a:rPr lang="de-DE" smtClean="0"/>
              <a:t>20.03.23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3512A00-9CAB-A5C7-9F22-83597F508B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C0026D6-CD11-A522-18C0-FD73DE7779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440CA5-75C0-E047-94F8-FFE67484555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9492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574766-E3F5-B4C9-118B-B03072D1E4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25491" y="2301070"/>
            <a:ext cx="6380136" cy="1208893"/>
          </a:xfrm>
          <a:custGeom>
            <a:avLst/>
            <a:gdLst>
              <a:gd name="connsiteX0" fmla="*/ 0 w 6380136"/>
              <a:gd name="connsiteY0" fmla="*/ 0 h 1208893"/>
              <a:gd name="connsiteX1" fmla="*/ 707615 w 6380136"/>
              <a:gd name="connsiteY1" fmla="*/ 0 h 1208893"/>
              <a:gd name="connsiteX2" fmla="*/ 1415230 w 6380136"/>
              <a:gd name="connsiteY2" fmla="*/ 0 h 1208893"/>
              <a:gd name="connsiteX3" fmla="*/ 1995243 w 6380136"/>
              <a:gd name="connsiteY3" fmla="*/ 0 h 1208893"/>
              <a:gd name="connsiteX4" fmla="*/ 2639056 w 6380136"/>
              <a:gd name="connsiteY4" fmla="*/ 0 h 1208893"/>
              <a:gd name="connsiteX5" fmla="*/ 3155267 w 6380136"/>
              <a:gd name="connsiteY5" fmla="*/ 0 h 1208893"/>
              <a:gd name="connsiteX6" fmla="*/ 3735280 w 6380136"/>
              <a:gd name="connsiteY6" fmla="*/ 0 h 1208893"/>
              <a:gd name="connsiteX7" fmla="*/ 4442895 w 6380136"/>
              <a:gd name="connsiteY7" fmla="*/ 0 h 1208893"/>
              <a:gd name="connsiteX8" fmla="*/ 4895304 w 6380136"/>
              <a:gd name="connsiteY8" fmla="*/ 0 h 1208893"/>
              <a:gd name="connsiteX9" fmla="*/ 5539118 w 6380136"/>
              <a:gd name="connsiteY9" fmla="*/ 0 h 1208893"/>
              <a:gd name="connsiteX10" fmla="*/ 6380136 w 6380136"/>
              <a:gd name="connsiteY10" fmla="*/ 0 h 1208893"/>
              <a:gd name="connsiteX11" fmla="*/ 6380136 w 6380136"/>
              <a:gd name="connsiteY11" fmla="*/ 402964 h 1208893"/>
              <a:gd name="connsiteX12" fmla="*/ 6380136 w 6380136"/>
              <a:gd name="connsiteY12" fmla="*/ 805929 h 1208893"/>
              <a:gd name="connsiteX13" fmla="*/ 6380136 w 6380136"/>
              <a:gd name="connsiteY13" fmla="*/ 1208893 h 1208893"/>
              <a:gd name="connsiteX14" fmla="*/ 5672521 w 6380136"/>
              <a:gd name="connsiteY14" fmla="*/ 1208893 h 1208893"/>
              <a:gd name="connsiteX15" fmla="*/ 5092509 w 6380136"/>
              <a:gd name="connsiteY15" fmla="*/ 1208893 h 1208893"/>
              <a:gd name="connsiteX16" fmla="*/ 4512496 w 6380136"/>
              <a:gd name="connsiteY16" fmla="*/ 1208893 h 1208893"/>
              <a:gd name="connsiteX17" fmla="*/ 3932484 w 6380136"/>
              <a:gd name="connsiteY17" fmla="*/ 1208893 h 1208893"/>
              <a:gd name="connsiteX18" fmla="*/ 3352471 w 6380136"/>
              <a:gd name="connsiteY18" fmla="*/ 1208893 h 1208893"/>
              <a:gd name="connsiteX19" fmla="*/ 2836260 w 6380136"/>
              <a:gd name="connsiteY19" fmla="*/ 1208893 h 1208893"/>
              <a:gd name="connsiteX20" fmla="*/ 2192447 w 6380136"/>
              <a:gd name="connsiteY20" fmla="*/ 1208893 h 1208893"/>
              <a:gd name="connsiteX21" fmla="*/ 1612434 w 6380136"/>
              <a:gd name="connsiteY21" fmla="*/ 1208893 h 1208893"/>
              <a:gd name="connsiteX22" fmla="*/ 904819 w 6380136"/>
              <a:gd name="connsiteY22" fmla="*/ 1208893 h 1208893"/>
              <a:gd name="connsiteX23" fmla="*/ 0 w 6380136"/>
              <a:gd name="connsiteY23" fmla="*/ 1208893 h 1208893"/>
              <a:gd name="connsiteX24" fmla="*/ 0 w 6380136"/>
              <a:gd name="connsiteY24" fmla="*/ 793840 h 1208893"/>
              <a:gd name="connsiteX25" fmla="*/ 0 w 6380136"/>
              <a:gd name="connsiteY25" fmla="*/ 390875 h 1208893"/>
              <a:gd name="connsiteX26" fmla="*/ 0 w 6380136"/>
              <a:gd name="connsiteY26" fmla="*/ 0 h 1208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6380136" h="1208893" fill="none" extrusionOk="0">
                <a:moveTo>
                  <a:pt x="0" y="0"/>
                </a:moveTo>
                <a:cubicBezTo>
                  <a:pt x="305665" y="-73308"/>
                  <a:pt x="497090" y="4679"/>
                  <a:pt x="707615" y="0"/>
                </a:cubicBezTo>
                <a:cubicBezTo>
                  <a:pt x="918140" y="-4679"/>
                  <a:pt x="1171742" y="6973"/>
                  <a:pt x="1415230" y="0"/>
                </a:cubicBezTo>
                <a:cubicBezTo>
                  <a:pt x="1658719" y="-6973"/>
                  <a:pt x="1731662" y="42619"/>
                  <a:pt x="1995243" y="0"/>
                </a:cubicBezTo>
                <a:cubicBezTo>
                  <a:pt x="2258824" y="-42619"/>
                  <a:pt x="2320716" y="55538"/>
                  <a:pt x="2639056" y="0"/>
                </a:cubicBezTo>
                <a:cubicBezTo>
                  <a:pt x="2957396" y="-55538"/>
                  <a:pt x="3049293" y="24558"/>
                  <a:pt x="3155267" y="0"/>
                </a:cubicBezTo>
                <a:cubicBezTo>
                  <a:pt x="3261241" y="-24558"/>
                  <a:pt x="3613843" y="33076"/>
                  <a:pt x="3735280" y="0"/>
                </a:cubicBezTo>
                <a:cubicBezTo>
                  <a:pt x="3856717" y="-33076"/>
                  <a:pt x="4212600" y="45293"/>
                  <a:pt x="4442895" y="0"/>
                </a:cubicBezTo>
                <a:cubicBezTo>
                  <a:pt x="4673191" y="-45293"/>
                  <a:pt x="4804576" y="14323"/>
                  <a:pt x="4895304" y="0"/>
                </a:cubicBezTo>
                <a:cubicBezTo>
                  <a:pt x="4986032" y="-14323"/>
                  <a:pt x="5274161" y="30885"/>
                  <a:pt x="5539118" y="0"/>
                </a:cubicBezTo>
                <a:cubicBezTo>
                  <a:pt x="5804075" y="-30885"/>
                  <a:pt x="6006906" y="69504"/>
                  <a:pt x="6380136" y="0"/>
                </a:cubicBezTo>
                <a:cubicBezTo>
                  <a:pt x="6390766" y="84761"/>
                  <a:pt x="6379346" y="268694"/>
                  <a:pt x="6380136" y="402964"/>
                </a:cubicBezTo>
                <a:cubicBezTo>
                  <a:pt x="6380926" y="537234"/>
                  <a:pt x="6343403" y="657600"/>
                  <a:pt x="6380136" y="805929"/>
                </a:cubicBezTo>
                <a:cubicBezTo>
                  <a:pt x="6416869" y="954259"/>
                  <a:pt x="6346464" y="1043292"/>
                  <a:pt x="6380136" y="1208893"/>
                </a:cubicBezTo>
                <a:cubicBezTo>
                  <a:pt x="6053265" y="1259987"/>
                  <a:pt x="5968854" y="1145915"/>
                  <a:pt x="5672521" y="1208893"/>
                </a:cubicBezTo>
                <a:cubicBezTo>
                  <a:pt x="5376188" y="1271871"/>
                  <a:pt x="5300236" y="1208671"/>
                  <a:pt x="5092509" y="1208893"/>
                </a:cubicBezTo>
                <a:cubicBezTo>
                  <a:pt x="4884782" y="1209115"/>
                  <a:pt x="4634585" y="1165732"/>
                  <a:pt x="4512496" y="1208893"/>
                </a:cubicBezTo>
                <a:cubicBezTo>
                  <a:pt x="4390407" y="1252054"/>
                  <a:pt x="4188973" y="1139913"/>
                  <a:pt x="3932484" y="1208893"/>
                </a:cubicBezTo>
                <a:cubicBezTo>
                  <a:pt x="3675995" y="1277873"/>
                  <a:pt x="3562360" y="1198064"/>
                  <a:pt x="3352471" y="1208893"/>
                </a:cubicBezTo>
                <a:cubicBezTo>
                  <a:pt x="3142582" y="1219722"/>
                  <a:pt x="3004769" y="1152478"/>
                  <a:pt x="2836260" y="1208893"/>
                </a:cubicBezTo>
                <a:cubicBezTo>
                  <a:pt x="2667751" y="1265308"/>
                  <a:pt x="2444749" y="1162727"/>
                  <a:pt x="2192447" y="1208893"/>
                </a:cubicBezTo>
                <a:cubicBezTo>
                  <a:pt x="1940145" y="1255059"/>
                  <a:pt x="1746624" y="1200117"/>
                  <a:pt x="1612434" y="1208893"/>
                </a:cubicBezTo>
                <a:cubicBezTo>
                  <a:pt x="1478244" y="1217669"/>
                  <a:pt x="1146486" y="1204578"/>
                  <a:pt x="904819" y="1208893"/>
                </a:cubicBezTo>
                <a:cubicBezTo>
                  <a:pt x="663153" y="1213208"/>
                  <a:pt x="424467" y="1155410"/>
                  <a:pt x="0" y="1208893"/>
                </a:cubicBezTo>
                <a:cubicBezTo>
                  <a:pt x="-1482" y="1020624"/>
                  <a:pt x="44448" y="906390"/>
                  <a:pt x="0" y="793840"/>
                </a:cubicBezTo>
                <a:cubicBezTo>
                  <a:pt x="-44448" y="681290"/>
                  <a:pt x="29337" y="542485"/>
                  <a:pt x="0" y="390875"/>
                </a:cubicBezTo>
                <a:cubicBezTo>
                  <a:pt x="-29337" y="239265"/>
                  <a:pt x="43113" y="121372"/>
                  <a:pt x="0" y="0"/>
                </a:cubicBezTo>
                <a:close/>
              </a:path>
              <a:path w="6380136" h="1208893" stroke="0" extrusionOk="0">
                <a:moveTo>
                  <a:pt x="0" y="0"/>
                </a:moveTo>
                <a:cubicBezTo>
                  <a:pt x="110222" y="-13383"/>
                  <a:pt x="272183" y="3590"/>
                  <a:pt x="516211" y="0"/>
                </a:cubicBezTo>
                <a:cubicBezTo>
                  <a:pt x="760239" y="-3590"/>
                  <a:pt x="776811" y="38881"/>
                  <a:pt x="904819" y="0"/>
                </a:cubicBezTo>
                <a:cubicBezTo>
                  <a:pt x="1032827" y="-38881"/>
                  <a:pt x="1395572" y="21783"/>
                  <a:pt x="1612434" y="0"/>
                </a:cubicBezTo>
                <a:cubicBezTo>
                  <a:pt x="1829297" y="-21783"/>
                  <a:pt x="1961480" y="35218"/>
                  <a:pt x="2128645" y="0"/>
                </a:cubicBezTo>
                <a:cubicBezTo>
                  <a:pt x="2295810" y="-35218"/>
                  <a:pt x="2434212" y="10367"/>
                  <a:pt x="2644856" y="0"/>
                </a:cubicBezTo>
                <a:cubicBezTo>
                  <a:pt x="2855500" y="-10367"/>
                  <a:pt x="3034094" y="67022"/>
                  <a:pt x="3352471" y="0"/>
                </a:cubicBezTo>
                <a:cubicBezTo>
                  <a:pt x="3670849" y="-67022"/>
                  <a:pt x="3628721" y="46455"/>
                  <a:pt x="3804881" y="0"/>
                </a:cubicBezTo>
                <a:cubicBezTo>
                  <a:pt x="3981041" y="-46455"/>
                  <a:pt x="4310547" y="1073"/>
                  <a:pt x="4512496" y="0"/>
                </a:cubicBezTo>
                <a:cubicBezTo>
                  <a:pt x="4714445" y="-1073"/>
                  <a:pt x="4878605" y="78922"/>
                  <a:pt x="5220111" y="0"/>
                </a:cubicBezTo>
                <a:cubicBezTo>
                  <a:pt x="5561617" y="-78922"/>
                  <a:pt x="5637833" y="22830"/>
                  <a:pt x="5800124" y="0"/>
                </a:cubicBezTo>
                <a:cubicBezTo>
                  <a:pt x="5962415" y="-22830"/>
                  <a:pt x="6150037" y="31606"/>
                  <a:pt x="6380136" y="0"/>
                </a:cubicBezTo>
                <a:cubicBezTo>
                  <a:pt x="6403472" y="154120"/>
                  <a:pt x="6346927" y="279616"/>
                  <a:pt x="6380136" y="390875"/>
                </a:cubicBezTo>
                <a:cubicBezTo>
                  <a:pt x="6413345" y="502134"/>
                  <a:pt x="6364384" y="645426"/>
                  <a:pt x="6380136" y="757573"/>
                </a:cubicBezTo>
                <a:cubicBezTo>
                  <a:pt x="6395888" y="869720"/>
                  <a:pt x="6340753" y="993394"/>
                  <a:pt x="6380136" y="1208893"/>
                </a:cubicBezTo>
                <a:cubicBezTo>
                  <a:pt x="6263340" y="1250917"/>
                  <a:pt x="6063125" y="1175993"/>
                  <a:pt x="5800124" y="1208893"/>
                </a:cubicBezTo>
                <a:cubicBezTo>
                  <a:pt x="5537123" y="1241793"/>
                  <a:pt x="5422288" y="1196591"/>
                  <a:pt x="5220111" y="1208893"/>
                </a:cubicBezTo>
                <a:cubicBezTo>
                  <a:pt x="5017934" y="1221195"/>
                  <a:pt x="4859278" y="1206429"/>
                  <a:pt x="4512496" y="1208893"/>
                </a:cubicBezTo>
                <a:cubicBezTo>
                  <a:pt x="4165715" y="1211357"/>
                  <a:pt x="4159851" y="1191909"/>
                  <a:pt x="3932484" y="1208893"/>
                </a:cubicBezTo>
                <a:cubicBezTo>
                  <a:pt x="3705117" y="1225877"/>
                  <a:pt x="3630594" y="1190333"/>
                  <a:pt x="3543876" y="1208893"/>
                </a:cubicBezTo>
                <a:cubicBezTo>
                  <a:pt x="3457158" y="1227453"/>
                  <a:pt x="3216874" y="1175388"/>
                  <a:pt x="3091466" y="1208893"/>
                </a:cubicBezTo>
                <a:cubicBezTo>
                  <a:pt x="2966058" y="1242398"/>
                  <a:pt x="2621017" y="1203336"/>
                  <a:pt x="2383851" y="1208893"/>
                </a:cubicBezTo>
                <a:cubicBezTo>
                  <a:pt x="2146686" y="1214450"/>
                  <a:pt x="1943602" y="1177517"/>
                  <a:pt x="1803838" y="1208893"/>
                </a:cubicBezTo>
                <a:cubicBezTo>
                  <a:pt x="1664074" y="1240269"/>
                  <a:pt x="1507638" y="1204320"/>
                  <a:pt x="1351429" y="1208893"/>
                </a:cubicBezTo>
                <a:cubicBezTo>
                  <a:pt x="1195220" y="1213466"/>
                  <a:pt x="918564" y="1206075"/>
                  <a:pt x="771416" y="1208893"/>
                </a:cubicBezTo>
                <a:cubicBezTo>
                  <a:pt x="624268" y="1211711"/>
                  <a:pt x="381036" y="1169098"/>
                  <a:pt x="0" y="1208893"/>
                </a:cubicBezTo>
                <a:cubicBezTo>
                  <a:pt x="-11149" y="1035756"/>
                  <a:pt x="1313" y="935074"/>
                  <a:pt x="0" y="842195"/>
                </a:cubicBezTo>
                <a:cubicBezTo>
                  <a:pt x="-1313" y="749316"/>
                  <a:pt x="1345" y="601986"/>
                  <a:pt x="0" y="427142"/>
                </a:cubicBezTo>
                <a:cubicBezTo>
                  <a:pt x="-1345" y="252298"/>
                  <a:pt x="11101" y="113948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1219033472">
                  <ask:type>
                    <ask:lineSketchScribble/>
                  </ask:type>
                </ask:lineSketchStyleProps>
              </a:ext>
            </a:extLst>
          </a:ln>
        </p:spPr>
        <p:txBody>
          <a:bodyPr anchor="ctr"/>
          <a:lstStyle/>
          <a:p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M</a:t>
            </a:r>
            <a:r>
              <a:rPr lang="de-DE" sz="6600" dirty="0">
                <a:solidFill>
                  <a:srgbClr val="7030A0"/>
                </a:solidFill>
              </a:rPr>
              <a:t>I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N</a:t>
            </a:r>
            <a:r>
              <a:rPr lang="de-DE" sz="6600" b="1" dirty="0">
                <a:solidFill>
                  <a:schemeClr val="accent4"/>
                </a:solidFill>
              </a:rPr>
              <a:t>T</a:t>
            </a:r>
            <a:endParaRPr lang="de-DE" b="1" dirty="0">
              <a:solidFill>
                <a:schemeClr val="accent4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DFA609D-CDF2-BA9B-3804-2DD37DBAF02B}"/>
              </a:ext>
            </a:extLst>
          </p:cNvPr>
          <p:cNvSpPr txBox="1"/>
          <p:nvPr/>
        </p:nvSpPr>
        <p:spPr>
          <a:xfrm>
            <a:off x="7584064" y="4394813"/>
            <a:ext cx="3177153" cy="461665"/>
          </a:xfrm>
          <a:custGeom>
            <a:avLst/>
            <a:gdLst>
              <a:gd name="connsiteX0" fmla="*/ 0 w 3177153"/>
              <a:gd name="connsiteY0" fmla="*/ 0 h 461665"/>
              <a:gd name="connsiteX1" fmla="*/ 571888 w 3177153"/>
              <a:gd name="connsiteY1" fmla="*/ 0 h 461665"/>
              <a:gd name="connsiteX2" fmla="*/ 1270861 w 3177153"/>
              <a:gd name="connsiteY2" fmla="*/ 0 h 461665"/>
              <a:gd name="connsiteX3" fmla="*/ 1906292 w 3177153"/>
              <a:gd name="connsiteY3" fmla="*/ 0 h 461665"/>
              <a:gd name="connsiteX4" fmla="*/ 2446408 w 3177153"/>
              <a:gd name="connsiteY4" fmla="*/ 0 h 461665"/>
              <a:gd name="connsiteX5" fmla="*/ 3177153 w 3177153"/>
              <a:gd name="connsiteY5" fmla="*/ 0 h 461665"/>
              <a:gd name="connsiteX6" fmla="*/ 3177153 w 3177153"/>
              <a:gd name="connsiteY6" fmla="*/ 461665 h 461665"/>
              <a:gd name="connsiteX7" fmla="*/ 2509951 w 3177153"/>
              <a:gd name="connsiteY7" fmla="*/ 461665 h 461665"/>
              <a:gd name="connsiteX8" fmla="*/ 1938063 w 3177153"/>
              <a:gd name="connsiteY8" fmla="*/ 461665 h 461665"/>
              <a:gd name="connsiteX9" fmla="*/ 1270861 w 3177153"/>
              <a:gd name="connsiteY9" fmla="*/ 461665 h 461665"/>
              <a:gd name="connsiteX10" fmla="*/ 571888 w 3177153"/>
              <a:gd name="connsiteY10" fmla="*/ 461665 h 461665"/>
              <a:gd name="connsiteX11" fmla="*/ 0 w 3177153"/>
              <a:gd name="connsiteY11" fmla="*/ 461665 h 461665"/>
              <a:gd name="connsiteX12" fmla="*/ 0 w 3177153"/>
              <a:gd name="connsiteY12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77153" h="461665" fill="none" extrusionOk="0">
                <a:moveTo>
                  <a:pt x="0" y="0"/>
                </a:moveTo>
                <a:cubicBezTo>
                  <a:pt x="181179" y="-14688"/>
                  <a:pt x="370983" y="12371"/>
                  <a:pt x="571888" y="0"/>
                </a:cubicBezTo>
                <a:cubicBezTo>
                  <a:pt x="772793" y="-12371"/>
                  <a:pt x="1074307" y="23638"/>
                  <a:pt x="1270861" y="0"/>
                </a:cubicBezTo>
                <a:cubicBezTo>
                  <a:pt x="1467415" y="-23638"/>
                  <a:pt x="1628147" y="26692"/>
                  <a:pt x="1906292" y="0"/>
                </a:cubicBezTo>
                <a:cubicBezTo>
                  <a:pt x="2184437" y="-26692"/>
                  <a:pt x="2271843" y="-17306"/>
                  <a:pt x="2446408" y="0"/>
                </a:cubicBezTo>
                <a:cubicBezTo>
                  <a:pt x="2620973" y="17306"/>
                  <a:pt x="3016867" y="-19617"/>
                  <a:pt x="3177153" y="0"/>
                </a:cubicBezTo>
                <a:cubicBezTo>
                  <a:pt x="3192824" y="181563"/>
                  <a:pt x="3200112" y="270132"/>
                  <a:pt x="3177153" y="461665"/>
                </a:cubicBezTo>
                <a:cubicBezTo>
                  <a:pt x="2884682" y="476823"/>
                  <a:pt x="2737037" y="470202"/>
                  <a:pt x="2509951" y="461665"/>
                </a:cubicBezTo>
                <a:cubicBezTo>
                  <a:pt x="2282865" y="453128"/>
                  <a:pt x="2076413" y="437253"/>
                  <a:pt x="1938063" y="461665"/>
                </a:cubicBezTo>
                <a:cubicBezTo>
                  <a:pt x="1799713" y="486077"/>
                  <a:pt x="1431717" y="474590"/>
                  <a:pt x="1270861" y="461665"/>
                </a:cubicBezTo>
                <a:cubicBezTo>
                  <a:pt x="1110005" y="448740"/>
                  <a:pt x="757713" y="450487"/>
                  <a:pt x="571888" y="461665"/>
                </a:cubicBezTo>
                <a:cubicBezTo>
                  <a:pt x="386063" y="472843"/>
                  <a:pt x="149927" y="437938"/>
                  <a:pt x="0" y="461665"/>
                </a:cubicBezTo>
                <a:cubicBezTo>
                  <a:pt x="-12796" y="241575"/>
                  <a:pt x="22031" y="109927"/>
                  <a:pt x="0" y="0"/>
                </a:cubicBezTo>
                <a:close/>
              </a:path>
              <a:path w="3177153" h="461665" stroke="0" extrusionOk="0">
                <a:moveTo>
                  <a:pt x="0" y="0"/>
                </a:moveTo>
                <a:cubicBezTo>
                  <a:pt x="212069" y="-17800"/>
                  <a:pt x="373977" y="13750"/>
                  <a:pt x="635431" y="0"/>
                </a:cubicBezTo>
                <a:cubicBezTo>
                  <a:pt x="896885" y="-13750"/>
                  <a:pt x="986648" y="-14379"/>
                  <a:pt x="1207318" y="0"/>
                </a:cubicBezTo>
                <a:cubicBezTo>
                  <a:pt x="1427988" y="14379"/>
                  <a:pt x="1699234" y="-23638"/>
                  <a:pt x="1874520" y="0"/>
                </a:cubicBezTo>
                <a:cubicBezTo>
                  <a:pt x="2049806" y="23638"/>
                  <a:pt x="2314447" y="20134"/>
                  <a:pt x="2478179" y="0"/>
                </a:cubicBezTo>
                <a:cubicBezTo>
                  <a:pt x="2641911" y="-20134"/>
                  <a:pt x="3029723" y="1513"/>
                  <a:pt x="3177153" y="0"/>
                </a:cubicBezTo>
                <a:cubicBezTo>
                  <a:pt x="3177128" y="199222"/>
                  <a:pt x="3156024" y="295763"/>
                  <a:pt x="3177153" y="461665"/>
                </a:cubicBezTo>
                <a:cubicBezTo>
                  <a:pt x="2972200" y="434504"/>
                  <a:pt x="2798683" y="436631"/>
                  <a:pt x="2605265" y="461665"/>
                </a:cubicBezTo>
                <a:cubicBezTo>
                  <a:pt x="2411847" y="486699"/>
                  <a:pt x="2234661" y="462346"/>
                  <a:pt x="2065149" y="461665"/>
                </a:cubicBezTo>
                <a:cubicBezTo>
                  <a:pt x="1895637" y="460984"/>
                  <a:pt x="1710861" y="464441"/>
                  <a:pt x="1461490" y="461665"/>
                </a:cubicBezTo>
                <a:cubicBezTo>
                  <a:pt x="1212119" y="458889"/>
                  <a:pt x="944847" y="475012"/>
                  <a:pt x="762517" y="461665"/>
                </a:cubicBezTo>
                <a:cubicBezTo>
                  <a:pt x="580187" y="448318"/>
                  <a:pt x="290210" y="488438"/>
                  <a:pt x="0" y="461665"/>
                </a:cubicBezTo>
                <a:cubicBezTo>
                  <a:pt x="3446" y="244283"/>
                  <a:pt x="-16214" y="20609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chemeClr val="accent4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54959771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de-DE" sz="2400" dirty="0"/>
              <a:t>Technik: Kräfte im Alltag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5D47AF0-BA01-8AF3-8A3C-7CEDE1D5B233}"/>
              </a:ext>
            </a:extLst>
          </p:cNvPr>
          <p:cNvSpPr txBox="1"/>
          <p:nvPr/>
        </p:nvSpPr>
        <p:spPr>
          <a:xfrm>
            <a:off x="950338" y="4374616"/>
            <a:ext cx="3657600" cy="461665"/>
          </a:xfrm>
          <a:custGeom>
            <a:avLst/>
            <a:gdLst>
              <a:gd name="connsiteX0" fmla="*/ 0 w 3657600"/>
              <a:gd name="connsiteY0" fmla="*/ 0 h 461665"/>
              <a:gd name="connsiteX1" fmla="*/ 522514 w 3657600"/>
              <a:gd name="connsiteY1" fmla="*/ 0 h 461665"/>
              <a:gd name="connsiteX2" fmla="*/ 971877 w 3657600"/>
              <a:gd name="connsiteY2" fmla="*/ 0 h 461665"/>
              <a:gd name="connsiteX3" fmla="*/ 1384663 w 3657600"/>
              <a:gd name="connsiteY3" fmla="*/ 0 h 461665"/>
              <a:gd name="connsiteX4" fmla="*/ 1834025 w 3657600"/>
              <a:gd name="connsiteY4" fmla="*/ 0 h 461665"/>
              <a:gd name="connsiteX5" fmla="*/ 2319963 w 3657600"/>
              <a:gd name="connsiteY5" fmla="*/ 0 h 461665"/>
              <a:gd name="connsiteX6" fmla="*/ 2805902 w 3657600"/>
              <a:gd name="connsiteY6" fmla="*/ 0 h 461665"/>
              <a:gd name="connsiteX7" fmla="*/ 3657600 w 3657600"/>
              <a:gd name="connsiteY7" fmla="*/ 0 h 461665"/>
              <a:gd name="connsiteX8" fmla="*/ 3657600 w 3657600"/>
              <a:gd name="connsiteY8" fmla="*/ 461665 h 461665"/>
              <a:gd name="connsiteX9" fmla="*/ 3244814 w 3657600"/>
              <a:gd name="connsiteY9" fmla="*/ 461665 h 461665"/>
              <a:gd name="connsiteX10" fmla="*/ 2649147 w 3657600"/>
              <a:gd name="connsiteY10" fmla="*/ 461665 h 461665"/>
              <a:gd name="connsiteX11" fmla="*/ 2236361 w 3657600"/>
              <a:gd name="connsiteY11" fmla="*/ 461665 h 461665"/>
              <a:gd name="connsiteX12" fmla="*/ 1750423 w 3657600"/>
              <a:gd name="connsiteY12" fmla="*/ 461665 h 461665"/>
              <a:gd name="connsiteX13" fmla="*/ 1301061 w 3657600"/>
              <a:gd name="connsiteY13" fmla="*/ 461665 h 461665"/>
              <a:gd name="connsiteX14" fmla="*/ 815122 w 3657600"/>
              <a:gd name="connsiteY14" fmla="*/ 461665 h 461665"/>
              <a:gd name="connsiteX15" fmla="*/ 0 w 3657600"/>
              <a:gd name="connsiteY15" fmla="*/ 461665 h 461665"/>
              <a:gd name="connsiteX16" fmla="*/ 0 w 3657600"/>
              <a:gd name="connsiteY16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57600" h="461665" fill="none" extrusionOk="0">
                <a:moveTo>
                  <a:pt x="0" y="0"/>
                </a:moveTo>
                <a:cubicBezTo>
                  <a:pt x="145923" y="-62557"/>
                  <a:pt x="308183" y="59515"/>
                  <a:pt x="522514" y="0"/>
                </a:cubicBezTo>
                <a:cubicBezTo>
                  <a:pt x="736845" y="-59515"/>
                  <a:pt x="842046" y="46896"/>
                  <a:pt x="971877" y="0"/>
                </a:cubicBezTo>
                <a:cubicBezTo>
                  <a:pt x="1101708" y="-46896"/>
                  <a:pt x="1279434" y="7238"/>
                  <a:pt x="1384663" y="0"/>
                </a:cubicBezTo>
                <a:cubicBezTo>
                  <a:pt x="1489892" y="-7238"/>
                  <a:pt x="1657087" y="14722"/>
                  <a:pt x="1834025" y="0"/>
                </a:cubicBezTo>
                <a:cubicBezTo>
                  <a:pt x="2010963" y="-14722"/>
                  <a:pt x="2158473" y="37708"/>
                  <a:pt x="2319963" y="0"/>
                </a:cubicBezTo>
                <a:cubicBezTo>
                  <a:pt x="2481453" y="-37708"/>
                  <a:pt x="2591314" y="44875"/>
                  <a:pt x="2805902" y="0"/>
                </a:cubicBezTo>
                <a:cubicBezTo>
                  <a:pt x="3020490" y="-44875"/>
                  <a:pt x="3372168" y="74389"/>
                  <a:pt x="3657600" y="0"/>
                </a:cubicBezTo>
                <a:cubicBezTo>
                  <a:pt x="3664043" y="110252"/>
                  <a:pt x="3606662" y="241760"/>
                  <a:pt x="3657600" y="461665"/>
                </a:cubicBezTo>
                <a:cubicBezTo>
                  <a:pt x="3468975" y="467999"/>
                  <a:pt x="3360665" y="427106"/>
                  <a:pt x="3244814" y="461665"/>
                </a:cubicBezTo>
                <a:cubicBezTo>
                  <a:pt x="3128963" y="496224"/>
                  <a:pt x="2938492" y="423279"/>
                  <a:pt x="2649147" y="461665"/>
                </a:cubicBezTo>
                <a:cubicBezTo>
                  <a:pt x="2359802" y="500051"/>
                  <a:pt x="2352272" y="445301"/>
                  <a:pt x="2236361" y="461665"/>
                </a:cubicBezTo>
                <a:cubicBezTo>
                  <a:pt x="2120450" y="478029"/>
                  <a:pt x="1855883" y="411783"/>
                  <a:pt x="1750423" y="461665"/>
                </a:cubicBezTo>
                <a:cubicBezTo>
                  <a:pt x="1644963" y="511547"/>
                  <a:pt x="1398094" y="449608"/>
                  <a:pt x="1301061" y="461665"/>
                </a:cubicBezTo>
                <a:cubicBezTo>
                  <a:pt x="1204028" y="473722"/>
                  <a:pt x="1015031" y="423789"/>
                  <a:pt x="815122" y="461665"/>
                </a:cubicBezTo>
                <a:cubicBezTo>
                  <a:pt x="615213" y="499541"/>
                  <a:pt x="212885" y="437208"/>
                  <a:pt x="0" y="461665"/>
                </a:cubicBezTo>
                <a:cubicBezTo>
                  <a:pt x="-33806" y="322851"/>
                  <a:pt x="47910" y="102860"/>
                  <a:pt x="0" y="0"/>
                </a:cubicBezTo>
                <a:close/>
              </a:path>
              <a:path w="3657600" h="461665" stroke="0" extrusionOk="0">
                <a:moveTo>
                  <a:pt x="0" y="0"/>
                </a:moveTo>
                <a:cubicBezTo>
                  <a:pt x="205096" y="-17584"/>
                  <a:pt x="285063" y="21517"/>
                  <a:pt x="449362" y="0"/>
                </a:cubicBezTo>
                <a:cubicBezTo>
                  <a:pt x="613661" y="-21517"/>
                  <a:pt x="805236" y="45543"/>
                  <a:pt x="898725" y="0"/>
                </a:cubicBezTo>
                <a:cubicBezTo>
                  <a:pt x="992214" y="-45543"/>
                  <a:pt x="1321225" y="44025"/>
                  <a:pt x="1494391" y="0"/>
                </a:cubicBezTo>
                <a:cubicBezTo>
                  <a:pt x="1667557" y="-44025"/>
                  <a:pt x="1836029" y="35942"/>
                  <a:pt x="2016905" y="0"/>
                </a:cubicBezTo>
                <a:cubicBezTo>
                  <a:pt x="2197781" y="-35942"/>
                  <a:pt x="2326082" y="50478"/>
                  <a:pt x="2612571" y="0"/>
                </a:cubicBezTo>
                <a:cubicBezTo>
                  <a:pt x="2899060" y="-50478"/>
                  <a:pt x="2942173" y="27048"/>
                  <a:pt x="3061934" y="0"/>
                </a:cubicBezTo>
                <a:cubicBezTo>
                  <a:pt x="3181695" y="-27048"/>
                  <a:pt x="3526741" y="64151"/>
                  <a:pt x="3657600" y="0"/>
                </a:cubicBezTo>
                <a:cubicBezTo>
                  <a:pt x="3658546" y="96047"/>
                  <a:pt x="3636222" y="276416"/>
                  <a:pt x="3657600" y="461665"/>
                </a:cubicBezTo>
                <a:cubicBezTo>
                  <a:pt x="3570776" y="500466"/>
                  <a:pt x="3406276" y="454468"/>
                  <a:pt x="3244814" y="461665"/>
                </a:cubicBezTo>
                <a:cubicBezTo>
                  <a:pt x="3083352" y="468862"/>
                  <a:pt x="2946263" y="447052"/>
                  <a:pt x="2795451" y="461665"/>
                </a:cubicBezTo>
                <a:cubicBezTo>
                  <a:pt x="2644639" y="476278"/>
                  <a:pt x="2420560" y="420786"/>
                  <a:pt x="2236361" y="461665"/>
                </a:cubicBezTo>
                <a:cubicBezTo>
                  <a:pt x="2052162" y="502544"/>
                  <a:pt x="1969493" y="432870"/>
                  <a:pt x="1823575" y="461665"/>
                </a:cubicBezTo>
                <a:cubicBezTo>
                  <a:pt x="1677657" y="490460"/>
                  <a:pt x="1508828" y="445945"/>
                  <a:pt x="1410789" y="461665"/>
                </a:cubicBezTo>
                <a:cubicBezTo>
                  <a:pt x="1312750" y="477385"/>
                  <a:pt x="1104999" y="410718"/>
                  <a:pt x="961426" y="461665"/>
                </a:cubicBezTo>
                <a:cubicBezTo>
                  <a:pt x="817853" y="512612"/>
                  <a:pt x="740204" y="460619"/>
                  <a:pt x="548640" y="461665"/>
                </a:cubicBezTo>
                <a:cubicBezTo>
                  <a:pt x="357076" y="462711"/>
                  <a:pt x="239632" y="408280"/>
                  <a:pt x="0" y="461665"/>
                </a:cubicBezTo>
                <a:cubicBezTo>
                  <a:pt x="-34757" y="265600"/>
                  <a:pt x="41018" y="192229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7030A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93409375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de-DE" sz="2400" dirty="0"/>
              <a:t>Informatik: Programmieren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F1F9BFC-AFEB-0A63-3166-62944778FE29}"/>
              </a:ext>
            </a:extLst>
          </p:cNvPr>
          <p:cNvSpPr txBox="1"/>
          <p:nvPr/>
        </p:nvSpPr>
        <p:spPr>
          <a:xfrm>
            <a:off x="6817245" y="5674445"/>
            <a:ext cx="2200760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lgDashDotDot"/>
          </a:ln>
        </p:spPr>
        <p:txBody>
          <a:bodyPr wrap="square" rtlCol="0">
            <a:spAutoFit/>
          </a:bodyPr>
          <a:lstStyle/>
          <a:p>
            <a:r>
              <a:rPr lang="de-DE" sz="2400" dirty="0"/>
              <a:t>Deutsch</a:t>
            </a:r>
            <a:endParaRPr lang="de-DE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952A52B8-AAC9-BAC9-8E97-036FFBC3A7CE}"/>
              </a:ext>
            </a:extLst>
          </p:cNvPr>
          <p:cNvSpPr txBox="1"/>
          <p:nvPr/>
        </p:nvSpPr>
        <p:spPr>
          <a:xfrm>
            <a:off x="2629548" y="5674445"/>
            <a:ext cx="3068664" cy="461665"/>
          </a:xfrm>
          <a:custGeom>
            <a:avLst/>
            <a:gdLst>
              <a:gd name="connsiteX0" fmla="*/ 0 w 3068664"/>
              <a:gd name="connsiteY0" fmla="*/ 0 h 461665"/>
              <a:gd name="connsiteX1" fmla="*/ 480757 w 3068664"/>
              <a:gd name="connsiteY1" fmla="*/ 0 h 461665"/>
              <a:gd name="connsiteX2" fmla="*/ 1022888 w 3068664"/>
              <a:gd name="connsiteY2" fmla="*/ 0 h 461665"/>
              <a:gd name="connsiteX3" fmla="*/ 1503645 w 3068664"/>
              <a:gd name="connsiteY3" fmla="*/ 0 h 461665"/>
              <a:gd name="connsiteX4" fmla="*/ 2015089 w 3068664"/>
              <a:gd name="connsiteY4" fmla="*/ 0 h 461665"/>
              <a:gd name="connsiteX5" fmla="*/ 2434473 w 3068664"/>
              <a:gd name="connsiteY5" fmla="*/ 0 h 461665"/>
              <a:gd name="connsiteX6" fmla="*/ 3068664 w 3068664"/>
              <a:gd name="connsiteY6" fmla="*/ 0 h 461665"/>
              <a:gd name="connsiteX7" fmla="*/ 3068664 w 3068664"/>
              <a:gd name="connsiteY7" fmla="*/ 461665 h 461665"/>
              <a:gd name="connsiteX8" fmla="*/ 2495847 w 3068664"/>
              <a:gd name="connsiteY8" fmla="*/ 461665 h 461665"/>
              <a:gd name="connsiteX9" fmla="*/ 1923029 w 3068664"/>
              <a:gd name="connsiteY9" fmla="*/ 461665 h 461665"/>
              <a:gd name="connsiteX10" fmla="*/ 1472959 w 3068664"/>
              <a:gd name="connsiteY10" fmla="*/ 461665 h 461665"/>
              <a:gd name="connsiteX11" fmla="*/ 1053575 w 3068664"/>
              <a:gd name="connsiteY11" fmla="*/ 461665 h 461665"/>
              <a:gd name="connsiteX12" fmla="*/ 603504 w 3068664"/>
              <a:gd name="connsiteY12" fmla="*/ 461665 h 461665"/>
              <a:gd name="connsiteX13" fmla="*/ 0 w 3068664"/>
              <a:gd name="connsiteY13" fmla="*/ 461665 h 461665"/>
              <a:gd name="connsiteX14" fmla="*/ 0 w 3068664"/>
              <a:gd name="connsiteY14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68664" h="461665" fill="none" extrusionOk="0">
                <a:moveTo>
                  <a:pt x="0" y="0"/>
                </a:moveTo>
                <a:cubicBezTo>
                  <a:pt x="160170" y="-55190"/>
                  <a:pt x="241428" y="38654"/>
                  <a:pt x="480757" y="0"/>
                </a:cubicBezTo>
                <a:cubicBezTo>
                  <a:pt x="720086" y="-38654"/>
                  <a:pt x="846524" y="230"/>
                  <a:pt x="1022888" y="0"/>
                </a:cubicBezTo>
                <a:cubicBezTo>
                  <a:pt x="1199252" y="-230"/>
                  <a:pt x="1309284" y="48580"/>
                  <a:pt x="1503645" y="0"/>
                </a:cubicBezTo>
                <a:cubicBezTo>
                  <a:pt x="1698006" y="-48580"/>
                  <a:pt x="1824616" y="29277"/>
                  <a:pt x="2015089" y="0"/>
                </a:cubicBezTo>
                <a:cubicBezTo>
                  <a:pt x="2205562" y="-29277"/>
                  <a:pt x="2293771" y="29241"/>
                  <a:pt x="2434473" y="0"/>
                </a:cubicBezTo>
                <a:cubicBezTo>
                  <a:pt x="2575175" y="-29241"/>
                  <a:pt x="2877030" y="69421"/>
                  <a:pt x="3068664" y="0"/>
                </a:cubicBezTo>
                <a:cubicBezTo>
                  <a:pt x="3114833" y="131520"/>
                  <a:pt x="3036274" y="233560"/>
                  <a:pt x="3068664" y="461665"/>
                </a:cubicBezTo>
                <a:cubicBezTo>
                  <a:pt x="2934107" y="519402"/>
                  <a:pt x="2618246" y="448598"/>
                  <a:pt x="2495847" y="461665"/>
                </a:cubicBezTo>
                <a:cubicBezTo>
                  <a:pt x="2373448" y="474732"/>
                  <a:pt x="2044563" y="399061"/>
                  <a:pt x="1923029" y="461665"/>
                </a:cubicBezTo>
                <a:cubicBezTo>
                  <a:pt x="1801495" y="524269"/>
                  <a:pt x="1569322" y="439991"/>
                  <a:pt x="1472959" y="461665"/>
                </a:cubicBezTo>
                <a:cubicBezTo>
                  <a:pt x="1376596" y="483339"/>
                  <a:pt x="1250032" y="451660"/>
                  <a:pt x="1053575" y="461665"/>
                </a:cubicBezTo>
                <a:cubicBezTo>
                  <a:pt x="857118" y="471670"/>
                  <a:pt x="731797" y="411131"/>
                  <a:pt x="603504" y="461665"/>
                </a:cubicBezTo>
                <a:cubicBezTo>
                  <a:pt x="475211" y="512199"/>
                  <a:pt x="171995" y="415414"/>
                  <a:pt x="0" y="461665"/>
                </a:cubicBezTo>
                <a:cubicBezTo>
                  <a:pt x="-13682" y="307482"/>
                  <a:pt x="963" y="156823"/>
                  <a:pt x="0" y="0"/>
                </a:cubicBezTo>
                <a:close/>
              </a:path>
              <a:path w="3068664" h="461665" stroke="0" extrusionOk="0">
                <a:moveTo>
                  <a:pt x="0" y="0"/>
                </a:moveTo>
                <a:cubicBezTo>
                  <a:pt x="170975" y="-34009"/>
                  <a:pt x="332971" y="32597"/>
                  <a:pt x="450071" y="0"/>
                </a:cubicBezTo>
                <a:cubicBezTo>
                  <a:pt x="567171" y="-32597"/>
                  <a:pt x="736534" y="24477"/>
                  <a:pt x="961515" y="0"/>
                </a:cubicBezTo>
                <a:cubicBezTo>
                  <a:pt x="1186496" y="-24477"/>
                  <a:pt x="1177246" y="49421"/>
                  <a:pt x="1380899" y="0"/>
                </a:cubicBezTo>
                <a:cubicBezTo>
                  <a:pt x="1584552" y="-49421"/>
                  <a:pt x="1768735" y="40698"/>
                  <a:pt x="1892343" y="0"/>
                </a:cubicBezTo>
                <a:cubicBezTo>
                  <a:pt x="2015951" y="-40698"/>
                  <a:pt x="2307503" y="56174"/>
                  <a:pt x="2465160" y="0"/>
                </a:cubicBezTo>
                <a:cubicBezTo>
                  <a:pt x="2622817" y="-56174"/>
                  <a:pt x="2858115" y="41568"/>
                  <a:pt x="3068664" y="0"/>
                </a:cubicBezTo>
                <a:cubicBezTo>
                  <a:pt x="3072827" y="161072"/>
                  <a:pt x="3047499" y="327310"/>
                  <a:pt x="3068664" y="461665"/>
                </a:cubicBezTo>
                <a:cubicBezTo>
                  <a:pt x="2884294" y="465193"/>
                  <a:pt x="2793029" y="418289"/>
                  <a:pt x="2557220" y="461665"/>
                </a:cubicBezTo>
                <a:cubicBezTo>
                  <a:pt x="2321411" y="505041"/>
                  <a:pt x="2249703" y="450505"/>
                  <a:pt x="2137836" y="461665"/>
                </a:cubicBezTo>
                <a:cubicBezTo>
                  <a:pt x="2025969" y="472825"/>
                  <a:pt x="1885708" y="447581"/>
                  <a:pt x="1718452" y="461665"/>
                </a:cubicBezTo>
                <a:cubicBezTo>
                  <a:pt x="1551196" y="475749"/>
                  <a:pt x="1390147" y="422224"/>
                  <a:pt x="1299068" y="461665"/>
                </a:cubicBezTo>
                <a:cubicBezTo>
                  <a:pt x="1207989" y="501106"/>
                  <a:pt x="969757" y="408326"/>
                  <a:pt x="787624" y="461665"/>
                </a:cubicBezTo>
                <a:cubicBezTo>
                  <a:pt x="605491" y="515004"/>
                  <a:pt x="235996" y="376251"/>
                  <a:pt x="0" y="461665"/>
                </a:cubicBezTo>
                <a:cubicBezTo>
                  <a:pt x="-31464" y="282668"/>
                  <a:pt x="48769" y="170734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chemeClr val="accent5"/>
            </a:solidFill>
            <a:extLst>
              <a:ext uri="{C807C97D-BFC1-408E-A445-0C87EB9F89A2}">
                <ask:lineSketchStyleProps xmlns:ask="http://schemas.microsoft.com/office/drawing/2018/sketchyshapes" sd="289671005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de-DE" sz="2400" dirty="0"/>
              <a:t>Technisches Werken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869047B-09FE-F3A1-1133-079E24F512F7}"/>
              </a:ext>
            </a:extLst>
          </p:cNvPr>
          <p:cNvSpPr txBox="1"/>
          <p:nvPr/>
        </p:nvSpPr>
        <p:spPr>
          <a:xfrm>
            <a:off x="9343684" y="792437"/>
            <a:ext cx="1417533" cy="461665"/>
          </a:xfrm>
          <a:custGeom>
            <a:avLst/>
            <a:gdLst>
              <a:gd name="connsiteX0" fmla="*/ 0 w 1417533"/>
              <a:gd name="connsiteY0" fmla="*/ 0 h 461665"/>
              <a:gd name="connsiteX1" fmla="*/ 1417533 w 1417533"/>
              <a:gd name="connsiteY1" fmla="*/ 0 h 461665"/>
              <a:gd name="connsiteX2" fmla="*/ 1417533 w 1417533"/>
              <a:gd name="connsiteY2" fmla="*/ 461665 h 461665"/>
              <a:gd name="connsiteX3" fmla="*/ 0 w 1417533"/>
              <a:gd name="connsiteY3" fmla="*/ 461665 h 461665"/>
              <a:gd name="connsiteX4" fmla="*/ 0 w 1417533"/>
              <a:gd name="connsiteY4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7533" h="461665" fill="none" extrusionOk="0">
                <a:moveTo>
                  <a:pt x="0" y="0"/>
                </a:moveTo>
                <a:cubicBezTo>
                  <a:pt x="543270" y="94051"/>
                  <a:pt x="711312" y="-89998"/>
                  <a:pt x="1417533" y="0"/>
                </a:cubicBezTo>
                <a:cubicBezTo>
                  <a:pt x="1395933" y="212686"/>
                  <a:pt x="1428676" y="376549"/>
                  <a:pt x="1417533" y="461665"/>
                </a:cubicBezTo>
                <a:cubicBezTo>
                  <a:pt x="800304" y="490396"/>
                  <a:pt x="338411" y="561171"/>
                  <a:pt x="0" y="461665"/>
                </a:cubicBezTo>
                <a:cubicBezTo>
                  <a:pt x="-29408" y="339728"/>
                  <a:pt x="30087" y="146189"/>
                  <a:pt x="0" y="0"/>
                </a:cubicBezTo>
                <a:close/>
              </a:path>
              <a:path w="1417533" h="461665" stroke="0" extrusionOk="0">
                <a:moveTo>
                  <a:pt x="0" y="0"/>
                </a:moveTo>
                <a:cubicBezTo>
                  <a:pt x="305847" y="84971"/>
                  <a:pt x="951569" y="84421"/>
                  <a:pt x="1417533" y="0"/>
                </a:cubicBezTo>
                <a:cubicBezTo>
                  <a:pt x="1410962" y="214103"/>
                  <a:pt x="1445801" y="409786"/>
                  <a:pt x="1417533" y="461665"/>
                </a:cubicBezTo>
                <a:cubicBezTo>
                  <a:pt x="1036694" y="350518"/>
                  <a:pt x="687555" y="365754"/>
                  <a:pt x="0" y="461665"/>
                </a:cubicBezTo>
                <a:cubicBezTo>
                  <a:pt x="-23817" y="248137"/>
                  <a:pt x="-24337" y="107838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sd="1998738925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de-DE" sz="2400" dirty="0"/>
              <a:t>4. Klasse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0F43DCFB-0CD5-F44C-E97B-DE00863B9010}"/>
              </a:ext>
            </a:extLst>
          </p:cNvPr>
          <p:cNvSpPr txBox="1"/>
          <p:nvPr/>
        </p:nvSpPr>
        <p:spPr>
          <a:xfrm>
            <a:off x="598720" y="561605"/>
            <a:ext cx="2505559" cy="461665"/>
          </a:xfrm>
          <a:custGeom>
            <a:avLst/>
            <a:gdLst>
              <a:gd name="connsiteX0" fmla="*/ 0 w 2505559"/>
              <a:gd name="connsiteY0" fmla="*/ 0 h 461665"/>
              <a:gd name="connsiteX1" fmla="*/ 2505559 w 2505559"/>
              <a:gd name="connsiteY1" fmla="*/ 0 h 461665"/>
              <a:gd name="connsiteX2" fmla="*/ 2505559 w 2505559"/>
              <a:gd name="connsiteY2" fmla="*/ 461665 h 461665"/>
              <a:gd name="connsiteX3" fmla="*/ 0 w 2505559"/>
              <a:gd name="connsiteY3" fmla="*/ 461665 h 461665"/>
              <a:gd name="connsiteX4" fmla="*/ 0 w 2505559"/>
              <a:gd name="connsiteY4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5559" h="461665" fill="none" extrusionOk="0">
                <a:moveTo>
                  <a:pt x="0" y="0"/>
                </a:moveTo>
                <a:cubicBezTo>
                  <a:pt x="1053061" y="-19806"/>
                  <a:pt x="1835800" y="-157811"/>
                  <a:pt x="2505559" y="0"/>
                </a:cubicBezTo>
                <a:cubicBezTo>
                  <a:pt x="2536274" y="108789"/>
                  <a:pt x="2492685" y="307294"/>
                  <a:pt x="2505559" y="461665"/>
                </a:cubicBezTo>
                <a:cubicBezTo>
                  <a:pt x="1388145" y="404174"/>
                  <a:pt x="615484" y="594630"/>
                  <a:pt x="0" y="461665"/>
                </a:cubicBezTo>
                <a:cubicBezTo>
                  <a:pt x="-5920" y="277048"/>
                  <a:pt x="-27385" y="98519"/>
                  <a:pt x="0" y="0"/>
                </a:cubicBezTo>
                <a:close/>
              </a:path>
              <a:path w="2505559" h="461665" stroke="0" extrusionOk="0">
                <a:moveTo>
                  <a:pt x="0" y="0"/>
                </a:moveTo>
                <a:cubicBezTo>
                  <a:pt x="654394" y="-107526"/>
                  <a:pt x="1276908" y="58610"/>
                  <a:pt x="2505559" y="0"/>
                </a:cubicBezTo>
                <a:cubicBezTo>
                  <a:pt x="2500318" y="170412"/>
                  <a:pt x="2508684" y="366244"/>
                  <a:pt x="2505559" y="461665"/>
                </a:cubicBezTo>
                <a:cubicBezTo>
                  <a:pt x="1356087" y="437564"/>
                  <a:pt x="1084039" y="342207"/>
                  <a:pt x="0" y="461665"/>
                </a:cubicBezTo>
                <a:cubicBezTo>
                  <a:pt x="-21701" y="267372"/>
                  <a:pt x="2417" y="193784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chemeClr val="accent6"/>
            </a:solidFill>
            <a:extLst>
              <a:ext uri="{C807C97D-BFC1-408E-A445-0C87EB9F89A2}">
                <ask:lineSketchStyleProps xmlns:ask="http://schemas.microsoft.com/office/drawing/2018/sketchyshapes" sd="2606772867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de-DE" sz="2400" dirty="0"/>
              <a:t>Stationenbetrieb</a:t>
            </a:r>
            <a:endParaRPr lang="de-DE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872F761-9CC4-4C28-D0B7-5349765D026D}"/>
              </a:ext>
            </a:extLst>
          </p:cNvPr>
          <p:cNvSpPr txBox="1"/>
          <p:nvPr/>
        </p:nvSpPr>
        <p:spPr>
          <a:xfrm>
            <a:off x="950338" y="1291661"/>
            <a:ext cx="2505559" cy="461665"/>
          </a:xfrm>
          <a:custGeom>
            <a:avLst/>
            <a:gdLst>
              <a:gd name="connsiteX0" fmla="*/ 0 w 2505559"/>
              <a:gd name="connsiteY0" fmla="*/ 0 h 461665"/>
              <a:gd name="connsiteX1" fmla="*/ 2505559 w 2505559"/>
              <a:gd name="connsiteY1" fmla="*/ 0 h 461665"/>
              <a:gd name="connsiteX2" fmla="*/ 2505559 w 2505559"/>
              <a:gd name="connsiteY2" fmla="*/ 461665 h 461665"/>
              <a:gd name="connsiteX3" fmla="*/ 0 w 2505559"/>
              <a:gd name="connsiteY3" fmla="*/ 461665 h 461665"/>
              <a:gd name="connsiteX4" fmla="*/ 0 w 2505559"/>
              <a:gd name="connsiteY4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5559" h="461665" fill="none" extrusionOk="0">
                <a:moveTo>
                  <a:pt x="0" y="0"/>
                </a:moveTo>
                <a:cubicBezTo>
                  <a:pt x="1053061" y="-19806"/>
                  <a:pt x="1835800" y="-157811"/>
                  <a:pt x="2505559" y="0"/>
                </a:cubicBezTo>
                <a:cubicBezTo>
                  <a:pt x="2536274" y="108789"/>
                  <a:pt x="2492685" y="307294"/>
                  <a:pt x="2505559" y="461665"/>
                </a:cubicBezTo>
                <a:cubicBezTo>
                  <a:pt x="1388145" y="404174"/>
                  <a:pt x="615484" y="594630"/>
                  <a:pt x="0" y="461665"/>
                </a:cubicBezTo>
                <a:cubicBezTo>
                  <a:pt x="-5920" y="277048"/>
                  <a:pt x="-27385" y="98519"/>
                  <a:pt x="0" y="0"/>
                </a:cubicBezTo>
                <a:close/>
              </a:path>
              <a:path w="2505559" h="461665" stroke="0" extrusionOk="0">
                <a:moveTo>
                  <a:pt x="0" y="0"/>
                </a:moveTo>
                <a:cubicBezTo>
                  <a:pt x="654394" y="-107526"/>
                  <a:pt x="1276908" y="58610"/>
                  <a:pt x="2505559" y="0"/>
                </a:cubicBezTo>
                <a:cubicBezTo>
                  <a:pt x="2500318" y="170412"/>
                  <a:pt x="2508684" y="366244"/>
                  <a:pt x="2505559" y="461665"/>
                </a:cubicBezTo>
                <a:cubicBezTo>
                  <a:pt x="1356087" y="437564"/>
                  <a:pt x="1084039" y="342207"/>
                  <a:pt x="0" y="461665"/>
                </a:cubicBezTo>
                <a:cubicBezTo>
                  <a:pt x="-21701" y="267372"/>
                  <a:pt x="2417" y="193784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chemeClr val="accent6"/>
            </a:solidFill>
            <a:extLst>
              <a:ext uri="{C807C97D-BFC1-408E-A445-0C87EB9F89A2}">
                <ask:lineSketchStyleProps xmlns:ask="http://schemas.microsoft.com/office/drawing/2018/sketchyshapes" sd="2606772867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de-DE" sz="2400" dirty="0"/>
              <a:t>Forscherbuch</a:t>
            </a:r>
          </a:p>
        </p:txBody>
      </p:sp>
    </p:spTree>
    <p:extLst>
      <p:ext uri="{BB962C8B-B14F-4D97-AF65-F5344CB8AC3E}">
        <p14:creationId xmlns:p14="http://schemas.microsoft.com/office/powerpoint/2010/main" val="1557742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9922A5-95AB-B166-12E0-713A30234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019" y="2636377"/>
            <a:ext cx="3497826" cy="1080218"/>
          </a:xfrm>
        </p:spPr>
        <p:txBody>
          <a:bodyPr/>
          <a:lstStyle/>
          <a:p>
            <a:r>
              <a:rPr lang="de-DE" dirty="0"/>
              <a:t>Forscherbuch</a:t>
            </a:r>
          </a:p>
        </p:txBody>
      </p:sp>
      <p:pic>
        <p:nvPicPr>
          <p:cNvPr id="8" name="Grafik 7" descr="Ein Bild, das Tisch enthält.&#10;&#10;Automatisch generierte Beschreibung">
            <a:extLst>
              <a:ext uri="{FF2B5EF4-FFF2-40B4-BE49-F238E27FC236}">
                <a16:creationId xmlns:a16="http://schemas.microsoft.com/office/drawing/2014/main" id="{E72F4BC6-A43F-1F5F-572F-6C35E23E44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0382" y="317090"/>
            <a:ext cx="4364199" cy="6223819"/>
          </a:xfrm>
          <a:prstGeom prst="rect">
            <a:avLst/>
          </a:prstGeom>
        </p:spPr>
      </p:pic>
      <p:pic>
        <p:nvPicPr>
          <p:cNvPr id="12" name="Grafik 11" descr="Ein Bild, das Text, Brief enthält.&#10;&#10;Automatisch generierte Beschreibung">
            <a:extLst>
              <a:ext uri="{FF2B5EF4-FFF2-40B4-BE49-F238E27FC236}">
                <a16:creationId xmlns:a16="http://schemas.microsoft.com/office/drawing/2014/main" id="{6196A8F0-86F1-24ED-802C-82AF75CB2A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8889" y="317090"/>
            <a:ext cx="4616347" cy="6388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305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0096C0-280F-7729-C936-A60C85D42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Technik: Kräfte im Alltag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32881C3-EF0C-6E06-C29D-F58D5325D5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7" name="Grafik 6" descr="Ein Bild, das Person, drinnen, Boden enthält.&#10;&#10;Automatisch generierte Beschreibung">
            <a:extLst>
              <a:ext uri="{FF2B5EF4-FFF2-40B4-BE49-F238E27FC236}">
                <a16:creationId xmlns:a16="http://schemas.microsoft.com/office/drawing/2014/main" id="{623038D0-6B26-38E3-5A19-AAE081F7FA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797" y="2471877"/>
            <a:ext cx="3936653" cy="2952491"/>
          </a:xfrm>
          <a:prstGeom prst="rect">
            <a:avLst/>
          </a:prstGeom>
        </p:spPr>
      </p:pic>
      <p:pic>
        <p:nvPicPr>
          <p:cNvPr id="4" name="Grafik 3" descr="Ein Bild, das Text, Person, drinnen enthält.&#10;&#10;Automatisch generierte Beschreibung">
            <a:extLst>
              <a:ext uri="{FF2B5EF4-FFF2-40B4-BE49-F238E27FC236}">
                <a16:creationId xmlns:a16="http://schemas.microsoft.com/office/drawing/2014/main" id="{B99726FD-B82D-CF5D-EE6E-390C54F5F0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076807" y="2205323"/>
            <a:ext cx="4789255" cy="3591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49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CFBE10-A5DE-1B60-B3AE-38BF6A32D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Technik: Kräfte im Alltag</a:t>
            </a:r>
          </a:p>
        </p:txBody>
      </p:sp>
      <p:pic>
        <p:nvPicPr>
          <p:cNvPr id="4" name="Grafik 3" descr="Ein Bild, das Person, drinnen enthält.&#10;&#10;Automatisch generierte Beschreibung">
            <a:extLst>
              <a:ext uri="{FF2B5EF4-FFF2-40B4-BE49-F238E27FC236}">
                <a16:creationId xmlns:a16="http://schemas.microsoft.com/office/drawing/2014/main" id="{1513C87A-A151-BC90-04FA-9316A1AE2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016818" y="2273827"/>
            <a:ext cx="4606577" cy="3454933"/>
          </a:xfrm>
          <a:prstGeom prst="rect">
            <a:avLst/>
          </a:prstGeom>
        </p:spPr>
      </p:pic>
      <p:pic>
        <p:nvPicPr>
          <p:cNvPr id="5" name="Grafik 4" descr="Ein Bild, das Text, drinnen enthält.&#10;&#10;Automatisch generierte Beschreibung">
            <a:extLst>
              <a:ext uri="{FF2B5EF4-FFF2-40B4-BE49-F238E27FC236}">
                <a16:creationId xmlns:a16="http://schemas.microsoft.com/office/drawing/2014/main" id="{2C21F4CD-E49F-9B47-235C-7618C6DB9D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498659" y="2123194"/>
            <a:ext cx="4778729" cy="358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741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C85C68-0A8B-3C6A-F924-E7CD4823D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Informatik: Programmieren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A414B30-345A-3C34-CF14-2F97CF6E5E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5" name="Grafik 4" descr="Ein Bild, das drinnen, Wand enthält.&#10;&#10;Automatisch generierte Beschreibung">
            <a:extLst>
              <a:ext uri="{FF2B5EF4-FFF2-40B4-BE49-F238E27FC236}">
                <a16:creationId xmlns:a16="http://schemas.microsoft.com/office/drawing/2014/main" id="{ED2D56B9-9EA2-D2A0-A78B-1A979670E2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09121" y="2374619"/>
            <a:ext cx="4391953" cy="3293965"/>
          </a:xfrm>
          <a:prstGeom prst="rect">
            <a:avLst/>
          </a:prstGeom>
        </p:spPr>
      </p:pic>
      <p:pic>
        <p:nvPicPr>
          <p:cNvPr id="6" name="Inhaltsplatzhalter 4" descr="Ein Bild, das Text, Person, drinnen, Computer enthält.&#10;&#10;Automatisch generierte Beschreibung">
            <a:extLst>
              <a:ext uri="{FF2B5EF4-FFF2-40B4-BE49-F238E27FC236}">
                <a16:creationId xmlns:a16="http://schemas.microsoft.com/office/drawing/2014/main" id="{1DC4F74C-5B05-55A4-FAE7-3BF1165523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2101" y="1825625"/>
            <a:ext cx="580178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817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A046C0-73F3-E54B-4463-C8B42D46D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Deutsch: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D93626D-D1DE-0CEC-9C2A-6C471220D5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Grafik 3" descr="Ein Bild, das Text, drinnen, Person, zugemüllt enthält.&#10;&#10;Automatisch generierte Beschreibung">
            <a:extLst>
              <a:ext uri="{FF2B5EF4-FFF2-40B4-BE49-F238E27FC236}">
                <a16:creationId xmlns:a16="http://schemas.microsoft.com/office/drawing/2014/main" id="{5075AD6B-7A76-C794-E8A1-C555FD190B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63986" y="2264901"/>
            <a:ext cx="4593703" cy="3445277"/>
          </a:xfrm>
          <a:prstGeom prst="rect">
            <a:avLst/>
          </a:prstGeom>
        </p:spPr>
      </p:pic>
      <p:pic>
        <p:nvPicPr>
          <p:cNvPr id="5" name="Grafik 4" descr="Ein Bild, das Text, Boden, drinnen, Person enthält.&#10;&#10;Automatisch generierte Beschreibung">
            <a:extLst>
              <a:ext uri="{FF2B5EF4-FFF2-40B4-BE49-F238E27FC236}">
                <a16:creationId xmlns:a16="http://schemas.microsoft.com/office/drawing/2014/main" id="{6C96116C-97EE-B12C-E49B-13EF64530B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5284" y="1690688"/>
            <a:ext cx="6124936" cy="4593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252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FE275D-2456-6ABF-7398-0EC08F986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Technisches Werken:</a:t>
            </a:r>
          </a:p>
        </p:txBody>
      </p:sp>
      <p:pic>
        <p:nvPicPr>
          <p:cNvPr id="5" name="Grafik 4" descr="Ein Bild, das Text, Person, drinnen enthält.&#10;&#10;Automatisch generierte Beschreibung">
            <a:extLst>
              <a:ext uri="{FF2B5EF4-FFF2-40B4-BE49-F238E27FC236}">
                <a16:creationId xmlns:a16="http://schemas.microsoft.com/office/drawing/2014/main" id="{4A601D84-99A9-D311-1A74-F832E06D06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638668" y="2192544"/>
            <a:ext cx="4914664" cy="3685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5678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</Words>
  <Application>Microsoft Macintosh PowerPoint</Application>
  <PresentationFormat>Breitbild</PresentationFormat>
  <Paragraphs>14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</vt:lpstr>
      <vt:lpstr>MINT</vt:lpstr>
      <vt:lpstr>Forscherbuch</vt:lpstr>
      <vt:lpstr>Technik: Kräfte im Alltag</vt:lpstr>
      <vt:lpstr>Technik: Kräfte im Alltag</vt:lpstr>
      <vt:lpstr>Informatik: Programmieren</vt:lpstr>
      <vt:lpstr>Deutsch: </vt:lpstr>
      <vt:lpstr>Technisches Werken: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MINT</dc:title>
  <dc:subject/>
  <dc:creator>Tilz Marlies</dc:creator>
  <cp:keywords/>
  <dc:description/>
  <cp:lastModifiedBy>Tilz Marlies</cp:lastModifiedBy>
  <cp:revision>7</cp:revision>
  <dcterms:created xsi:type="dcterms:W3CDTF">2023-03-08T15:24:40Z</dcterms:created>
  <dcterms:modified xsi:type="dcterms:W3CDTF">2023-03-20T15:54:59Z</dcterms:modified>
  <cp:category/>
</cp:coreProperties>
</file>